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Martin Campbell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Jackie Chan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Brian Levant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Brett Ratner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Dopey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Snoopy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Goofy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Mickey Mouse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Moscow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Singapore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Hong Kong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Solon 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Soo-Yung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Juntao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NYPD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FBI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LAPD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Martin Lawrence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 Cheadle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 Tucker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I'm a gang member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I'm a tatoo artist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I'm a thief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I'm a drug dealer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Rush Hour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is based on the action packed movie as Lee and Carter work together to recue the Chinese Consul's kidnapped daughter.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directed the Rush Hour movies
[D] Brett Ratner
2. Fill in the blanks "Lee, --- is 6 inches taller than you."
[B] Snoopy
3. Where does Han send Carter and Lee on vacation
[D] Hong Kong
4. Who was learning martial arts from Lee
[C] Soo-Yung
5. Detective James Carter worked for the
[D] LAPD
6. Who played James Carter
[C] Chris Tucker
7. Complete the quote "We're the most hated cops in all the free world. My own mama's ashamed of me. She tells everybody"
[D] I'm a drug dealer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directed the Rush Hour movies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Fill in the blanks "Lee, --- is 6 inches taller than you."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Han send Carter and Lee on vacation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learning martial arts from Lee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Detective James Carter worked for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played James Carter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Complete the quote "We're the most hated cops in all the free world. My own mama's ashamed of me. She tells everybody"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