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Layouts/slideLayout1.xml" ContentType="application/vnd.openxmlformats-officedocument.presentationml.slideLayout+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Boston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Springfield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Cambridge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Worcester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Benjamin Franklin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John Adams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George Washington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Thomas Jefferson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Yale University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Stanford University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Princeton University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Harvard University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Crab Cakes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Lobster Roll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Clam Chowder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Fish and Chips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Green Mountain State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Constitution State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Ocean State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Bay State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Golden State Warriors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Boston Celtics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Los Angeles Lakers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Chicago Bulls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Boston Marathon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New York City Marathon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Chicago Marathon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Los Angeles Marathon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Long Island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Martha's Vineyard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Nantucket Island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Block Island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Massachusetts: The Bay State</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Massachusetts is a state located in the northeastern region of the United States. It is known for its rich history, including the landing of the Pilgrims at Plymouth Rock in 1620 and the Boston Tea Party in 1773. The state is home to several prestigious universities, including Harvard and MIT, and is a hub for technology and innovation. Massachusetts is also known for its beautiful coastal towns, such as Cape Cod and Martha's Vineyard, and its vibrant cities, including Boston, Worcester, and Springfield. The state has a diverse economy, with industries ranging from healthcare and biotechnology to finance and tourism. Massachusetts is also a leader in renewable energy and environmental sustainability.</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Which city is the capital city of Massachusetts?
[A] Boston
2. Which famous historical figure was born in Massachusetts and helped write the Declaration of Independence?
[B] John Adams
3. Which famous university is located in Cambridge, Massachusetts?
[D] Harvard University
4. What famous seafood dish originated in Massachusetts?
[C] Clam Chowder
5. What is the nickname of Massachusetts?
[D] The Bay State
6. What famous basketball team is located in Massachusetts?
[B] Boston Celtics
7. Which is the famous marathon that takes place in Massachusetts?
[A] The Boston Marathon
8. What famous island is located off the coast of Massachusetts?
[B] Martha's Vineyard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Which city is the capital city of Massachusetts?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Which famous historical figure was born in Massachusetts and helped write the Declaration of Independence?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Which famous university is located in Cambridge, Massachusetts?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famous seafood dish originated in Massachusetts?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nickname of Massachusetts?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famous basketball team is located in Massachusetts?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Which is the famous marathon that takes place in Massachusetts?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famous island is located off the coast of Massachusetts?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