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Danny Dietz</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Michael Murphy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Matthew Axelson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Marcus Luttrell</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Billy Costigan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Frank Costello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Dignam</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Colin Sullivan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John Bennett</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Donny</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Ted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Rex</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3</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2</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4</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5</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Wahlberg Productions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and Donnie Productions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Wahlberg Brothers Productions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Wahlberg Productions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Mark Robert Wahlberg</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Mark Michael Wahlberg</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Mark Robert Michael Wahlberg</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Wahlberg</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Departed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Boogie Nights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Fear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The Fighter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Buck Swope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Reed Rothchild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Dirk Diggler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Jack Horner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Sgt. Tommy Saunders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Dicky Eklund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Irving Rosenfeld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Micky Ward</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The Wahlberg Family</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Wahlburgers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The Wahlbergs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Mark and Donnie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Mark Wahlberg: From Rapper to Hollywood Star</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Taking this Hollywood actor Mark Wahlberg quiz can be a fun and informative way to test your knowledge about one of the most popular actors in the entertainment industry. Mark Wahlberg has been a part of some of the biggest blockbuster movies and TV shows, and his career has spanned over three decades. By taking this quiz, you can learn more about his life, career, and achievements.Moreover, this quiz can also help you discover some interesting facts about Mark Wahlberg that you may not have known before. It can also be a great way to challenge yourself and see how much you really know about this talented actor. Whether you are a die-hard fan or just someone who enjoys watching movies, this quiz can be a great way to test your knowledge and have some fun at the same time. So, take the quiz and see how well you know Mark Wahlberg!</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the character Mark Wahlberg played in Lone Survivor?
[D] Marcus Luttrell
2. What is the name of the character Mark Wahlberg played in The Departed?
[A] Billy Costigan
3. What is the name of the character Mark Wahlberg played in Ted?
[A] John Bennett
4. How many Academy Award nominations has Mark Wahlberg received?
[B] 2
5. What is the name of Mark Wahlberg's production company?
[D] Mark Wahlberg Productions
6. What is Mark Wahlberg's birth name?
[C] Mark Robert Michael Wahlberg
7. What was Mark Wahlberg's first major acting role?
[C] Fear
8. What is the name of the character Mark Wahlberg played in Boogie Nights?
[C] Dirk Diggler
9. What is the name of the character Mark Wahlberg played in The Fighter?
[D] Micky Ward
10. What is the name of the reality show Mark Wahlberg produced about his family?
[B] Wahlburgers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the character Mark Wahlberg played in Lone Survivor?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character Mark Wahlberg played in The Departed?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What is the name of the character Mark Wahlberg played in Ted?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How many Academy Award nominations has Mark Wahlberg received?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Mark Wahlberg's production company?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What is Mark Wahlberg's birth name?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was Mark Wahlberg's first major acting role?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the name of the character Mark Wahlberg played in Boogie Nights?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What is the name of the character Mark Wahlberg played in The Fighter?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What is the name of the reality show Mark Wahlberg produced about his family?</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