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Hamlin, Hamlin &amp; McGill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Wexler &amp; McGill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Davis &amp; Main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Saul Goodman &amp; Associates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Howard Hamlin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Nacho Varga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Chuck McGill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Kim Wexler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Tuco Salamanca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Nacho Varga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Kim Wexler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Marco Pasternak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Jimmy McGill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Gus Fring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Mike Ehrmantraut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Nacho Varga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Gus Fring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Jimmy McGill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Mike Ehrmantraut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Hank Schrader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Taco Bell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Cinnabon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Los Pollos Hermanos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Burger King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Juarez Cartel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Tijuana Cartel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Sinaloa Cartel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Calderon Cartel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Lydia Rodarte-Quayle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Saul Goodman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Daniel Wormald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Gus Fring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Giancarlo Esposito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Bob Odenkirk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Michael Mando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Jonathan Banks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Gus Fring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Jimmy McGill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Jesse Pinkman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Walter White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Better Call Saul</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Better Call Saul is a spin-off prequel to the popular TV show Breaking Bad. It follows the story of Jimmy McGill, a struggling lawyer in Albuquerque, New Mexico, who eventually becomes the infamous criminal lawyer Saul Goodman. The show explores Jimmy's personal and professional life, including his relationships with his brother Chuck and love interest Kim Wexler. It also features appearances from Breaking Bad characters such as Mike Ehrmantraut and Gus Fring. The show has received critical acclaim for its writing, acting, and cinematography, and has been praised for its ability to stand on its own while still paying homage to its predecessor.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law firm that Jimmy works at in the second season?
[C] Davis &amp; Main
2. Which character is played by Rhea Seehorn in Better Call Saul?
[D] Kim Wexler
3. What is the name of the con artist that Jimmy teams up with in season one?
[D] Marco Pasternak
4. What character does Michael Mando play in Better Call Saul?
[D] Nacho Varga
5. Which character is played by Bob Odenkirk in Better Call Saul?
[B] Jimmy McGill
6. What is the fast-food chain that Jimmy works at in the first season called?
[B] Cinnabon
7. Which drug cartel is featured in Better Call Saul?
[A] Juarez Cartel
8. Which private investigator does Mike Ehrmantraut hire in season two?
[C] Daniel Wormald
9. Who plays the character of Gus Fring in Better Call Saul?
[A] Giancarlo Esposito
10. Who is the main character in Better Call Saul?
[B] Jimmy McGill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law firm that Jimmy works at in the second season?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character is played by Rhea Seehorn in Better Call Saul?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con artist that Jimmy teams up with in season one?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character does Michael Mando play in Better Call Saul?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character is played by Bob Odenkirk in Better Call Saul?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fast-food chain that Jimmy works at in the first season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drug cartel is featured in Better Call Saul?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private investigator does Mike Ehrmantraut hire in season two?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plays the character of Gus Fring in Better Call Saul?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is the main character in Better Call Saul?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