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Skagen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Copenhagen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Odense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Herning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Head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Arm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Leg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Gossypiboma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Jentacular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Gongoozler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Meupareunia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Cretaceous-Paleogene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Triassic–Jurassic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Ordovician–Silurian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Permian–Triassic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Talc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Diamond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Gypsum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Quartz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Blue Whale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Redwood Tree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Honey Fungus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Coral Reef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Adenine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Uracil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Cytosine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Thymine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Iron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Gold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Silver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Kelvin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Decibel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Watt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Gray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Helium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Carbon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Nitrogen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Hydrogen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Science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Science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After which Danish city is the 72th element on the periodic table named?
[B] Copenhagen
2. The "Tibia" is found in which part of the body?
[D] Leg
3. Which of the following is the term for "surgical complications resulting from surgical sponges left inside the patient's body?
[A] Gossypiboma
4. Which major extinction event was caused by an asteroid collision and eliminated the majority of non-avian dinosaurs?
[A] Cretaceous-Paleogene
5. What mineral has the lowest number on the Mohs scale?
[A] Talc
6. What is the largest living organism currently known to man?
[C] Honey Fungus
7. What nucleotide pairs with guanine?
[C] Cytosine
8. Which element has the chemical symbol 'Fe'?
[A] Iron
9. What is radiation measured in?
[D] Gray
10. Along with Oxygen, which element is primarily responsible for the sky appearing blue?
[C] Nitrogen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After which Danish city is the 72th element on the periodic table named?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The "Tibia" is found in which part of the body?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of the following is the term for "surgical complications resulting from surgical sponges left inside the patient's body?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major extinction event was caused by an asteroid collision and eliminated the majority of non-avian dinosaurs?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mineral has the lowest number on the Mohs scale?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largest living organism currently known to man?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nucleotide pairs with guanine?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element has the chemical symbol 'Fe'?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radiation measured in?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Along with Oxygen, which element is primarily responsible for the sky appearing blue?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