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Birds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Horses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Dogs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cat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bird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mouse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dog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Meeko and Flit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Thumper and Flower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Timon and Pumbaa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Gus and Jaq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Belle and Aurora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Anastasia and Drizella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Jasmine and Ariel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Flora and Fauna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 the castle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 the village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 the forest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 the city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By the glass slipper she left behind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By her dress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By her voice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By her hair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She sends her on a wild goose chase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She hides the glass slipper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She locks her in her room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She breaks the glass slipper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Ursula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Maleficent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Lady Tremaine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Queen Grimhilde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Flora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Merryweather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Fairy Godmother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Fauna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 the morning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 the evening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At midnight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 the afternoon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Cinderella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Cinderella is a classic Disney movie that tells the story of a young girl who is mistreated by her stepmother and stepsisters. Despite her difficult circumstances, Cinderella remains kind and hopeful, dreaming of a better life. With the help of her fairy godmother, she attends a royal ball and captures the heart of the prince. However, she must leave before midnight, leaving behind only a glass slipper. The prince searches the kingdom for the owner of the slipper, eventually finding Cinderella and marrying her. The movie is a timeless tale of love, perseverance, and the power of kindness.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does the fairy godmother turn the mice into to help Cinderella?
[B] Horses
2. Which animal helps Cinderella to get ready for the ball?
[C] A mouse
3. Who are Cinderella's animal friends?
[D] Gus and Jaq
4. Who are Cinderella's step-sisters?
[B] Anastasia and Drizella
5. Where does the ball take place?
[A] In the castle
6. How does Cinderella's prince recognize her at the end of the movie?
[A] By the glass slipper she left behind
7. How does Cinderella's stepmother prevent her from trying on the glass slipper?
[C] She locks her in her room
8. Who is Cinderella's stepmother?
[C] Lady Tremaine
9. What is the name of Cinderella's fairy godmother?
[C] Fairy Godmother
10. When does the Fairy Godmother appear to help Cinderella?
[B] In the evening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does the fairy godmother turn the mice into to help Cinderella?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animal helps Cinderella to get ready for the ball?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are Cinderella's animal friends?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are Cinderella's step-sisters?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Where does the ball take place?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How does Cinderella's prince recognize her at the end of the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How does Cinderella's stepmother prevent her from trying on the glass slipper?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is Cinderella's stepmother?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Cinderella's fairy godmother?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When does the Fairy Godmother appear to help Cinderella?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