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Dillon Stadium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Lions Stadium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 Stadium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Texas Stadium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Scott Porter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Kyle Chandler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Jesse Plemons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Taylor Kitsch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East Dillon Lions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South Dillon Lions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West Dillon Lions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North Dillon Lions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Coach Eric Taylor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Saracen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 Riggins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Lyla Garrity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Houston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Dillon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Austin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Dallas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 Riggins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Buddy Garrity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Eric Taylor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Jason Street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Matt Saracen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 Riggins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 Howard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Luke Cafferty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Tami Taylor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Tyra Collette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Lyla Garrity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Julie Taylor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Julie Taylor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Tyra Collette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Landry Clarke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Vince Howard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Matt Saracen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Luke Cafferty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 Howard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 Riggins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Friday Night Lights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Friday Night Lights is a critically acclaimed American television drama series that aired from 2006 to 2011. The show is based on the book and film of the same name and follows the lives of high school football players, their families, and the community of Dillon, Texas. The show explores themes of family, friendship, love, and the pressures of small-town life. It features a talented ensemble cast, including Kyle Chandler, Connie Britton, and Taylor Kitsch. Friday Night Lights received widespread critical acclaim for its realistic portrayal of small-town life and its nuanced characters. It won numerous awards and is considered one of the greatest television dramas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At which football stadium do the Dillon Panthers play their home games?
[C] Panther Stadium
2. Which actor played the role of Tim Riggins?
[D] Taylor Kitsch
3. Who is the Dillon Panthers' biggest rival?
[A] The East Dillon Lions
4. Which character is known for saying 'Clear eyes, full hearts, can't lose'?
[A] Coach Eric Taylor
5. In which town does Friday Night Lights take place?
[B] Dillon
6. Who is the head coach of the Dillon Panthers in the first season?
[C] Eric Taylor
7. Who is the quarterback who replaces Jason Street after his injury?
[A] Matt Saracen
8. What is the name of the coach's wife who becomes a guidance counselor at East Dillon High School?
[A] Tami Taylor
9. Which character is known for being a talented artist?
[C] Landry Clarke
10. What is the name of the troubled running back who becomes a key player for the Dillon Panthers?
[D] Tim Riggins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At which football stadium do the Dillon Panthers play their home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actor played the role of Tim Riggins?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Dillon Panthers' biggest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known for saying 'Clear eyes, full hearts, can't lose'?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town does Friday Night Lights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head coach of the Dillon Panthers in the first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quarterback who replaces Jason Street after his injury?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coach's wife who becomes a guidance counselor at East Dillon High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known for being a talented artist?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troubled running back who becomes a key player for the Dillon Panthers?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