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Vanya Hargreeves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Allison Hargreeves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Number Five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Reginald Hargreeves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Number Five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Luther Hargreeves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Diego Hargreeves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Klaus Hargreeves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Pogo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Eudora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Grace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Hazel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Aidan Gallagher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Tom Hopper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David Castañeda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Emmy Raver-Lampman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Reginald Hargreeves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Diego Hargreeves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Harold Jenkins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Leonard Peabody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Klaus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Luther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Allison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Diego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Luther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Allison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Diego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Klaus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Allison Hargreeves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Reginald Hargreeves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Number Five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Vanya Hargreeves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Luther Hargreeves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Ben Hargreeves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Klaus Hargreeves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Diego Hargreeves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Klaus Hargreeves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Allison Hargreeves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Vanya Hargreeves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Reginald Hargreeves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Umbrella Academy</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Umbrella Academy is a Netflix original series based on the comic book series of the same name by Gerard Way and Gabriel Bá. The show follows a dysfunctional family of superheroes who reunite after their adoptive father's death to solve the mystery of his death and prevent an impending apocalypse. Each member of the family has unique powers and personalities, which often clash and create tension within the group. The show features a diverse cast of characters and explores themes of family, identity, and destiny. The Umbrella Academy has received critical acclaim for its storytelling, performances, and visual effects.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character is the only one without powers in The Umbrella Academy?
[D] Reginald Hargreeves
2. Who is the character who can time-travel in The Umbrella Academy?
[A] Number Five
3. What is the name of the talking chimpanzee in The Umbrella Academy?
[A] Pogo
4. Who plays the role of Number Five in The Umbrella Academy?
[A] Aidan Gallagher
5. Who is the family patriarch in The Umbrella Academy?
[A] Reginald Hargreeves
6. Which character in The Umbrella Academy has the ability to turn anything into a deadly weapon?
[D] Diego
7. Who can speak to the dead in The Umbrella Academy?
[D] Klaus
8. Which character can manipulate reality in The Umbrella Academy?
[D] Vanya Hargreeves
9. Who can speak to the dead in The Umbrella Academy?
[C] Klaus Hargreeves
10. Which character can manipulate reality with her words in The Umbrella Academy?
[B] Allison Hargreeves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character is the only one without powers in The Umbrella Academy?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Who is the character who can time-travel in The Umbrella Academy?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talking chimpanzee in The Umbrella Academy?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Who plays the role of Number Five in The Umbrella Academy?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Who is the family patriarch in The Umbrella Academy?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character in The Umbrella Academy has the ability to turn anything into a deadly weapon?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Who can speak to the dead in The Umbrella Academy?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Which character can manipulate reality in The Umbrella Academy?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Who can speak to the dead in The Umbrella Academy?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Which character can manipulate reality with her words in The Umbrella Academy?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