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Milch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Simon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Cary Joji Fukunaga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Nic Pizzolatto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Vince Vaughn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Colin Farrell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Woody Harrelson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Matthew McConaughey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California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Louisiana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Texas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Ani Bezzerides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Semyon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Rust Cohle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Hart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B. Jordan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Mahershala 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Idris Elba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Chadwick Boseman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Vince Vaughn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Colin Farrell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Woody Harrelson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Matthew McConaughey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Little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Fayetteville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 Memphis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Ozark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Michelle Monaghan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Alexandra Daddario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Rachel McAdams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Carmen Ejogo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True Believers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Vinci Boys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Church of the Collective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Rachel McAdams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Jessica Chastain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Michelle Monaghan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Alexandra Daddario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True Detective: Unraveling the Mystery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True Detective is a crime drama television series that premiered on HBO in 2014. The show follows two detectives, Rust Cohle and Martin Hart, as they investigate a series of murders in Louisiana. The narrative is told through multiple timelines, with the detectives being interviewed separately in the present day about the case. The show explores themes of existentialism, nihilism, and the nature of evil. The first season was critically acclaimed and won several awards, while the subsequent seasons received mixed reviews. The show features an ensemble cast, with Matthew McConaughey and Woody Harrelson starring in the first season.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directed the first season of True Detective?
[C] Cary Joji Fukunaga
2. Who played the role of Rust Cohle in True Detective?
[D] Matthew McConaughey
3. In which state is the first season of True Detective set?
[C] Louisiana
4. What character is played by Woody Harrelson in True Detective?
[D] Martin Hart
5. Who played the role of Wayne Hays in the third season of True Detective?
[B] Mahershala Ali
6. Who played the role of Rust Cohle in True Detective?
[D] Matthew McConaughey
7. In which city is the third season of True Detective set?
[C] West Memphis
8. Which actress played the role of Maggie Hart in True Detective?
[A] Michelle Monaghan
9. What is the name of the cult in the second season of True Detective?
[D] The Church of the Collective
10. Who played the role of Ani Bezzerides in the second season of True Detective?
[A] Rachel McAdams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directed the first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Rust Cohle in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state is the first season of True Detective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character is played by Woody Harrelson in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Wayne Hays in the third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role of Rust Cohle in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city is the third season of True Detective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actress played the role of Maggie Hart in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cult in the second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played the role of Ani Bezzerides in the second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