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 from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Live &amp; Off the Record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Live from Barcelona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MTV Unplugged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Pies Descalzos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Laundry Service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Donde Estan Los Ladrones?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Shakira: A Life 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Shakira: A Memoir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Shakira: A Biography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Shakira: A Journey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Shakira Mebarak Ripoll Isabel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Shakira Mebarak Isabel Ripoll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Shakira Isabel Mebarak Ripoll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Shakira Isabel Ripoll Mebarak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Objection (Tango)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Whenever, Wherever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Estoy Aqui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Hips Don't Lie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Pies Descalzos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Donde Estan Los Ladrones?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Laundry Service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Underneath Your Clothes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Hips Don't Lie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Whenever, Wherever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Objection (Tango)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Donde Estan Los Ladrones?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Pies Descalzos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Laundry Service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 Dorado World Tour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Tour Anfibio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Oral Fixation Tour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 Comes Out World Tour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 by Shakira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Shakira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Shakira Rock!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Shakira Elixir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Shakira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Shakira is a Colombian singer, songwriter, dancer, and record producer. She has sold over 70 million records worldwide, making her one of the best-selling Latin music artists of all time. Shakira's music incorporates a range of styles including pop, rock, Latin, and Arabic influences. She is also known for her unique vocal style and her distinctive belly dancing performances. Shakira has won numerous awards throughout her career, including three Grammy Awards, twelve Latin Grammy Awards, and several World Music Awards. In addition to her music career, Shakira is also involved in various philanthropic efforts, particularly those focused on education and early childhood development.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Shakira's first live album?
[D] MTV Unplugged
2. What is the name of Shakira's first English language album?
[C] Laundry Service
3. What is the name of Shakira's first book?
[B] Shakira: A Memoir
4. What is Shakira's full name?
[C] Shakira Isabel Mebarak Ripoll
5. What is the name of Shakira's first single from her album 'Pies Descalzos'?
[C] Estoy Aqui
6. What is the name of Shakira's first Spanish language album?
[A] Pies Descalzos
7. What is the name of Shakira's first single from her album 'Laundry Service'?
[C] Whenever, Wherever
8. What is the name of Shakira's first studio album?
[B] Magia
9. What is the name of Shakira's first world tour?
[B] Tour Anfibio
10. What is the name of Shakira's first fragrance?
[A] S by Shakira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Shakira's first live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Shakira's first English language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Shakira's first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Shakira's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Shakira's first single from her album 'Pies Descalzos'?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Shakira's first Spanish language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Shakira's first single from her album 'Laundry Service'?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Shakira's first studio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Shakira's first world tour?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Shakira's first fragrance?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