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May the Force be with you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 love you. I know.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I'll be back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Here's looking at you, kid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Shermer High School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Hughes High School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Hill Valley High School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Rydell High School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Saturday Night Fever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Bodyguard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Urban Cowboy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Purple Rain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Tom Hanks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Mel Gibson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Tom Cruise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 Travolta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Dirty Dancing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Footloose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Top Gun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Flashdance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Road Warrior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Mad Max: Beyond Thunderdome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Escape from New York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Sudden Impact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Jason Priestley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Corey Feldman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Michael J. Fox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River Phoenix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Gremlins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Ghostbusters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Goonies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Back to the Future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Docking Bay 94 Cantina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Mos Eisley Cantina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Tatooine Tavern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Jabba's Hut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Breakin' 2: Electric Boogaloo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Boyz n the Hood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Breakin'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Krush Groove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80's Movie IQ: A Pop Culture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1980s was a golden age for movies, with numerous iconic films that continue to be popular today. This decade saw the rise of blockbusters, with a mix of genres such as science fiction, fantasy, action, and comedy. Some of the most memorable movies from this era include "Star Wars: Episode V - The Empire Strikes Back" (1980), "Raiders of the Lost Ark" (1981), "E.T. the Extra-Terrestrial" (1982), "Ghostbusters" (1984), "Back to the Future" (1985), "The Princess Bride" (1987), and "Indiana Jones and the Last Crusade" (1989). These films not only captured the imagination of audiences worldwide but also shaped popular culture, inspiring countless remakes, sequels, and spin-offs. Their enduring appeal is a testament to the creativity and innovation of the filmmakers of the 1980s.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famous line from the movie 'Star Wars: Episode V - The Empire Strikes Back' (1980) when Han Solo is frozen in carbonite?
[B] I love you. I know.
2. What is the name of the high school in the 1985 movie 'The Breakfast Club' where five students meet for a Saturday detention?
[A] Shermer High School
3. Which 1980s movie had the best-selling soundtrack with over 20 million copies sold worldwide?
[A] Saturday Night Fever
4. Who starred in the 1986 film 'Top Gun' as the hotshot pilot Pete 'Maverick' Mitchell?
[C] Tom Cruise
5. Which 1980s movie had the first Billboard Hot 100 number one single for a movie soundtrack?
[D] Flashdance
6. Which 1985 movie features the line 'Go ahead, make my day' spoken by Clint Eastwood's character, Dirty Harry?
[D] Sudden Impact
7. Who played the character of Marty McFly in 'Back to the Future'?
[C] Michael J. Fox
8. Which 1980s movie featured characters wearing 'Back to the Future' branded clothing?
[D] Back to the Future
9. What is the name of the bar in 'Star Wars: Episode IV - A New Hope' where Luke meets Obi-Wan?
[B] Mos Eisley Cantina
10. Which 1980s movie had the first rap song to top the Billboard charts, featured on its soundtrack?
[C] Breakin'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famous line from the movie 'Star Wars: Episode V - The Empire Strikes Back' (1980) when Han Solo is frozen in carbonite?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high school in the 1985 movie 'The Breakfast Club' where five students meet for a Saturday detention?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1980s movie had the best-selling soundtrack with over 20 million copies sold worldwide?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starred in the 1986 film 'Top Gun' as the hotshot pilot Pete 'Maverick' Mitchell?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1980s movie had the first Billboard Hot 100 number one single for a movie soundtrack?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1985 movie features the line 'Go ahead, make my day' spoken by Clint Eastwood's character, Dirty Harry?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played the character of Marty McFly in 'Back to the Future'?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1980s movie featured characters wearing 'Back to the Future' branded clothing?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bar in 'Star Wars: Episode IV - A New Hope' where Luke meets Obi-Wan?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1980s movie had the first rap song to top the Billboard charts, featured on its soundtrack?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