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Bashful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Dopey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Grumpy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Dockey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Baton Rouge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Orleans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Balloo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Mowgli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Olga Mode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Edna Mode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Frozone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Mrs. Incredible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Annabeth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Lizzie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Anastasia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Drizzabella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Disney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everything Disney.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is NOT the name of a dwarf from Snow White?
[D] Dockey
2. What city does The Princess and the Frog take place in?
[D] New Orleans
3. What is the name of the bear in The Jungle Book?
[B] Balloo
4. In the movie The Incredibles, who is the fashion designer?
[B] Edna Mode
5. Which of these is one of the names of the Cinderella's stepsisters?
[C] Anastasia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is NOT the name of a dwarf from Snow White?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city does The Princess and the Frog take place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bear in The Jungle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movie The Incredibles, who is the fashion designer?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one of the names of the Cinderella's stepsisters?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