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Starry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Old Guitarist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Mona Lisa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Scream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Symbolism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Dadaism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Cubism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Guitarist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Starry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Mona Lisa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Guernica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Abstract Expressionism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Impressionism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Guggenheim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Prado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Picasso Museum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Louvre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Cubism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Surrealism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Dadaism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Futurism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Italy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Germany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1883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1882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Guitarist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Mona Lisa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Starry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Les Demoiselles d'Avignon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Pablo Picasso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Pablo Picasso was a Spanish painter, sculptor, and printmaker who is considered one of the most influential artists of the 20th century. He was born in 1881 and began his artistic career in Barcelona before moving to Paris, where he became a key figure in the development of Cubism. Picasso's artistic style and techniques evolved over the course of his career, and he is also known for his contributions to Surrealism and other movements. In addition to his work as an artist, Picasso was also a prolific writer and enjoyed success as a playwright. He died in 1973 at the age of 91.</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Pablo Picasso's most famous painting?
[B] The Old Guitarist
2. What is the name of the art movement that Pablo Picasso co-founded with Georges Braque?
[D] Cubism
3. What is the name of the painting that Pablo Picasso painted in 1937 to protest the bombing of the Spanish town of Guernica?
[D] Guernica
4. What year did Pablo Picasso die?
[A] 1973
5. What style of art is Pablo Picasso most famous for?
[C] Cubism
6. What is the name of the museum in Barcelona dedicated to the works of Pablo Picasso?
[C] The Picasso Museum
7. What is the name of the art movement that Pablo Picasso co-founded?
[A] Cubism
8. What country was Pablo Picasso born in?
[B] Spain
9. What year was Pablo Picasso born?
[B] 1881
10. What is the name of the painting that Pablo Picasso painted in 1907 that is considered the first cubist painting?
[D] Les Demoiselles d'Avignon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Pablo Picasso's most famous painting?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art movement that Pablo Picasso co-founded with Georges Braque?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painting that Pablo Picasso painted in 1937 to protest the bombing of the Spanish town of Guernica?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Pablo Picasso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style of art is Pablo Picasso most famous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museum in Barcelona dedicated to the works of Pablo Picasso?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art movement that Pablo Picasso co-founded?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country was Pablo Picasso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Pablo Picasso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painting that Pablo Picasso painted in 1907 that is considered the first cubist painting?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