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Pluto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Goofy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Mickey Mouse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Donald Duck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Donald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Pluto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Mickey Mouse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Donald Duck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Daisy Duck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Goofy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 a decoration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be a pet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help the gang solve problems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cause trouble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Mickey Mouse Clubhouse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Hollywood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Disneyland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Donald's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Mickey's Clubhouse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Goofy's Garage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Minnie's Bow-tique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Mickey Mouse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Donald Duck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Pluto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Pluto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Goofy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Donald Duck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Goofy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Donald Duck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Mickey Mouse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 Duck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Daisy Duck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Minnie Mouse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Clarabelle Cow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Mickey Mouse Clubhouse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Mickey Mouse Clubhouse is a children's television show that premiered in 2006 on Disney Channel. The show features Mickey Mouse and his friends, including Minnie Mouse, Donald Duck, Daisy Duck, Goofy, and Pluto, as they solve problems and go on adventures. Each episode includes interactive elements, such as asking the audience to help solve puzzles or find hidden objects. The show is aimed at preschoolers and teaches basic skills such as counting, problem-solving, and identifying shapes and colors. It has been praised for its educational content and engaging format. The show has also spawned merchandise and a live stage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known for his silly antics and funny jokes?
[B] Goofy
2. What is the name of Mickey Mouse's pet dog?
[C] Pluto
3. Which character is known for saying 'Oh, Toodles!'?
[A] Mickey Mouse
4. Why does Toodles appear in every episode?
[C] To help the gang solve problems
5. Where does Mickey Mouse live?
[A] Mickey Mouse Clubhouse
6. Where does Mickey Mouse Clubhouse take place?
[B] In Mickey's Clubhouse
7. Which character is the owner of the Clubhouse?
[B] Mickey Mouse
8. What is the name of the villain in the show?
[B] Pete
9. Who is the leader of the Mickey Mouse Clubhouse gang?
[C] Mickey Mouse
10. Who is the only female character in the main gang?
[B] Daisy Duck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known for his silly antics and funny jokes?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Mickey Mouse's pet dog?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is known for saying 'Oh, Toodles!'?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does Toodles appear in every episode?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Mickey Mouse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does Mickey Mouse Clubhouse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the owner of the Clubhouse?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villain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leader of the Mickey Mouse Clubhouse gang?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only female character in the main gang?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