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the fire gets between the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the magma erupts and it hardens and turns into a volcanoe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 magma from earth’s mantle breaks throughout the plates or oozes out at the edge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Olivine-rich rock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Salt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Silicates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365 1/4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365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24 hours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Axis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Orbit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Global Warming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Weather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Earth’s surface that consist of a number of rigid, but moving pieces or plates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Earth's cover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 plates slide past each other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plates slide past each other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Blood, sweat, and tears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Water, wind, ice, and waves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Water, ice, Popsicle, and rocks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inner core, the outer core, the mantle, the crust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mantle, the outside core, the indoor core, the layers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 are no major layers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crust, the butter, the mix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Earth’s surface that consist of a number of rigid, but moving pieces or plates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Eath's tectonic plates slide past each other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Every now and then there is a fragile spot in one of Earth’s plates and a stationary plume of magma erupts through 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Air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Earth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about our Earth.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 volcanoes form?
[B] When the magma erupts and it hardens and turns into a volcanoe
2. What is the earth's mantle composed mainly of?
[C] Silicates
3. How long does the Earth take to complete one Revolution
[C] 24 hours
4. The Earth spins about an imaginary line which is called
[A] Axis
5. Which of these is caused by revolution?
[D] Year
6. What are the Tectonic Plates?
[A] The Earth’s surface that consist of a number of rigid, but moving pieces or plates
7. What are the agents of erosion?
[B] Water, wind, ice, and waves
8. What are the four major layers on the Earth's core?
[A] The inner core, the outer core, the mantle, the crust
9. What is a hot spot on Earth?
[B] When Eath's tectonic plates slide past each other
10. Three fourths of the Earth is covered with ?
[D] Water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 volcanoes form?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earth's mantle composed mainly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long does the Earth take to complete one Revolution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Earth spins about an imaginary line which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caused by revolution?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are the Tectonic Plates?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are the agents of erosion?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four major layers on the Earth's core?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 hot spot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Three fourths of the Earth is covered with 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