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Frankie Jonas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Nick Jonas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Joe Jonas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Kevin Jonas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Lydia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BAFTA Award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Screen Actors Guild Award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Golden Globe Award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Emmy Award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Liverpool, England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Northampton, England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Manchester, England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Birmingham, England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Maggie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Katie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Josie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Jill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Cassie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Charlotte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Debbie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Heather in Barely Lethal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Jean Grey in X-Men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Sansa Stark in Game of Thrones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Adeline March in Another 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Maggie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Adeline March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Maggie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Vivienne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Brown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Blonde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Are You a True Fan of Sophie Turner? Test Your Knowledge with This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Sophie Turner is a British actress known for her role as Sansa Stark in the HBO series "Game of Thrones." She was born in 1996 in Northampton, England and began acting at a young age. In addition to her work on "Game of Thrones," Turner has also appeared in films such as "X-Men: Apocalypse" and "Dark Phoenix." She is married to musician Joe Jonas and the couple has one child together. In recent years, Turner has become an advocate for mental health awareness and has been open about her own struggles with depression and anxiety.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Sophie Turner's husband?
[C] Joe Jonas
2. What is the name of Sophie Turner's character in the movie Heavy?
[D] Lydia
3. What award did Sophie Turner win for her role in Game of Thrones?
[B] Screen Actors Guild Award
4. Where was Sophie Turner born?
[B] Northampton, England
5. What is the name of Sophie Turner's character in the movie Josie?
[C] Josie
6. What is the name of Sophie Turner's character in the movie Time Freak?
[D] Debbie
7. What is Sophie Turner's most famous role?
[C] Sansa Stark in Game of Thrones
8. What is the name of Sophie Turner's character in the TV show Survive?
[D] Jane
9. What is the name of Sophie Turner's character in the TV show The Thirteenth Tale?
[B] Adeline March
10. What is Sophie Turner's natural hair color?
[C] Blonde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Sophie Turner's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Sophie Turner's character in the movie Heavy?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award did Sophie Turner win for her role in Game of Thrones?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Where was Sophie Turner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Sophie Turner's character in the movie Josie?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Sophie Turner's character in the movie Time Freak?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Sophie Turner's most famous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Sophie Turner's character in the TV show Survive?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Sophie Turner's character in the TV show The Thirteenth Tale?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Sophie Turner's natural hair color?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