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Protestant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Atheist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Catholic</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Jewish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Whig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Democratic</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Green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Republican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Stroke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Assassination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Pneumonia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Heart attack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Doctor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Lawyer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Farmer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Teacher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Ohio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Pennsylvania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Virginia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New York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Old Hickory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Gentleman Jim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Great Communicator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Honest Abe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Abram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Arthur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Andrew</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Alexander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 was a strong advocate for civil rights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 did not have a stance on civil rights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 was against civil rights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 was neutral on civil rights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James Garfield: 20th US President</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James Garfield was the 20th President of the United States, serving from March to September 1881. He was born in Ohio in 1831 and was a skilled orator and lawyer before entering politics. He was elected to the House of Representatives in 1862 and served there until he was elected to the Senate in 1880. Garfield was known for his support of civil rights and education reform. He was assassinated by Charles Guiteau, a disgruntled office-seeker, just six months into his presidency. Despite his short time in office, Garfield's legacy lives on through his advocacy for education and civil rights. </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was James Garfield's religion?
[A] Protestant
2. What political party did James Garfield belong to?
[D] Republican
3. What was the cause of James Garfield's death?
[B] Assassination
4. What was James Garfield's age at the time of his inauguration?
[B] 50
5. What was James Garfield's term as President?
[D] 1st
6. What was James Garfield's profession before becoming President?
[D] Teacher
7. What was James Garfield's home state?
[A] Ohio
8. What was James Garfield's nickname?
[B] Gentleman Jim
9. What was James Garfield's middle name?
[A] Abram
10. What was James Garfield's stance on civil rights?
[A] He was a strong advocate for civil rights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was James Garfield's religion?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political party did James Garfield belong to?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was the cause of James Garfield's death?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was James Garfield's age at the time of his inauguration?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was James Garfield's term as President?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was James Garfield's profession before becoming President?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was James Garfield's home state?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was James Garfield's nickname?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was James Garfield's middle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was James Garfield's stance on civil rights?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