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Chirp</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Hoot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Tweet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Caw</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9-10 inches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11-12 inches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13-14 inches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7-8 inches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15-20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5-7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10-12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2-3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Gamebird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Songbird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Waterfowl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Seabird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Cyanocitta cristata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Pica pica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Corvus brachyrhynchos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Sturnus vulgaris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Open woodlands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Grasslands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Deserts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Tundra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6-7 ounces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2-3 ounces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4-5 ounces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8-9 ounces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Blue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Red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Black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White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Insects and worms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Fruits and berries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Fish and amphibians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Seeds and nuts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20-22 inches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24-26 inches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16-18 inches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12-14 inches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Blue Jay Knowledge: A Quiz</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Blue Jay Quiz is a great way to learn more about the blue jay, a beautiful and intelligent bird. The quiz covers a variety of topics, from the blue jay's physical characteristics to its behavior and habitat. It also provides interesting facts about the blue jay, such as its diet and nesting habits. Taking the quiz can help you gain a better understanding of the blue jay and its place in the natural world. It can also help you appreciate the beauty and intelligence of this amazing bird. Additionally, taking the quiz can help you identify blue jays in the wild, as well as provide you with a better understanding of the bird's behavior and habitat. Taking the Blue Jay Quiz is a great way to learn more about this fascinating bird and its place in the natural world.</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Blue Jay's call?
[D] Caw
2. What is the Blue Jay's average body length?
[A] 9-10 inches
3. What is the average lifespan of a Blue Jay in the wild?
[D] 2-3 years
4. What type of bird is the Blue Jay?
[B] Songbird
5. What is the scientific name for the Blue Jay?
[A] Cyanocitta cristata
6. What type of habitat do Blue Jays prefer?
[A] Open woodlands
7. What is the Blue Jay's average weight?
[B] 2-3 ounces
8. What color is the Blue Jay's crest?
[A] Blue
9. What is the Blue Jay's primary diet?
[D] Seeds and nuts
10. What is the Blue Jay's average wingspan?
[D] 12-14 inches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Blue Jay's call?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Blue Jay's average body length?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average lifespan of a Blue Jay in the wild?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type of bird is the Blue Jay?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scientific name for the Blue Jay?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type of habitat do Blue Jays prefer?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Blue Jay's average weight?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color is the Blue Jay's crest?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Blue Jay's primary diet?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Blue Jay's average wingspan?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