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Wayne Home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Marvel Home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Vasquez Home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Stark Home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Mark Strong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Benedict Cumberbatch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Tom Hiddleston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Jude Law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Avengers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Fantastic Four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Justice League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X-Men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 the beginning of the movie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the middle of the movie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never meet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 the end of the movie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May 3, 2019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June 21, 2019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April 5, 2019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March 29, 2019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Rock of Eternity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Asgard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Fortress of Solitude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Atlantis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Lex Luthor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Joker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Thanos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Dr. Sivana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 mall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the air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a park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a museum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Harts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Freemans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Johnsons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Vasquezes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Pedro Peña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Mary Bromfield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Freddy Freeman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Eugene Choi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Shazam!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"Shazam!" is a 2019 superhero film based on the DC Comics character of the same name. The movie follows the story of a teenage boy named Billy Batson who is granted the power to transform into an adult superhero by saying the word "Shazam!" The film features a mix of action, comedy, and heartwarming moments as Billy learns to navigate his new powers and responsibilities while also dealing with the challenges of being a teenager. "Shazam!" received positive reviews from critics and audiences alike for its fun and lighthearted take on the superhero genre.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foster home where Billy Batson lives?
[C] The Vasquez Home
2. Who plays the role of Dr. Sivana in the movie?
[A] Mark Strong
3. What is the name of the superhero team that Shazam is a part of in the comics?
[C] The Justice League
4. When does Billy Batson first meet the wizard Shazam?
[A] At the beginning of the movie
5. When was the movie Shazam! released in theaters?
[C] April 5, 2019
6. What is the name of the magical realm that Shazam and Dr. Sivana visit?
[A] The Rock of Eternity
7. What is the name of the villain who wants to steal Shazam's powers?
[D] Dr. Sivana
8. Where does the final battle between Shazam and Dr. Sivana take place?
[B] In the air
9. What is the name of the foster family that Billy Batson is taken in by?
[D] The Vasquezes
10. Which member of Billy's foster family also gains superpowers?
[C] Freddy Freeman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foster home where Billy Batson lives?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plays the role of Dr. Sivana in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superhero team that Shazam is a part of in the comics?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When does Billy Batson first meet the wizard Shazam?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When was the movie Shazam! released in theaters?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magical realm that Shazam and Dr. Sivana visit?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villain who wants to steal Shazam's powers?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does the final battle between Shazam and Dr. Sivana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foster family that Billy Batson is taken in by?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member of Billy's foster family also gains superpowers?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