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Kansas City Chiefs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Bengals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 Bay Packers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 Giants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Bill Belichick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Sean McVay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Kyle Shanahan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Pete Carroll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Jimmy Garoppolo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Jerry Rice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Joe Montana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Steve Young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Jerry Rice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Steve Young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Robbie Gould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Joe Montana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49ers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49ers Football?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team did the 49ers defeat in Super Bowl XXIII?
[B] Bengals
2. Who is the current head coach of the San Francisco 49ers?
[C] Kyle Shanahan
3. Who was the first 49ers player to win the NFL MVP award?
[C] Joe Montana
4. Who is the 49ers' all-time leading scorer?
[A] Jerry Rice
5. In what year did the 49ers move to their current stadium, Levi's Stadium?
[D] 2014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team did the 49ers defeat in Super Bowl XXIII?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the current head coach of the San Francisco 49ers?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the first 49ers player to win the NFL MVP award?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49ers' all-time leading scorer?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what year did the 49ers move to their current stadium, Levi's Stadium?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