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Anatoly Karpov</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Vasily Borgov</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Boris Spassky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Garry Kasparov</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Caro-Kann Defense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Sicilian Defense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Queen's Gambit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French Defense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Louisville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Lexington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Frankfort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Bowling Green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Emma Watson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Dakota Fanning</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Lily Collins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Anya Taylor-Joy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Time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Newsweek</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Life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People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Waldorf Astoria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Greenbrier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Plaza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Ritz-Carlton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Mr. Sheibel</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Mr. Scheibel</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Mr. Shaibel</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Mr. Shiebel</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Hawthorne Home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Wheatley Home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Bentley Home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Methuen Home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Mr. Ganz</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Mr. Johnson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Mr. Thompson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Mr. Shaibel</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Alice Wheatley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Amy Wheatley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Ava Wheatley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Alma Wheatley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The Queen's Gambit</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The Queen's Gambit is a Netflix original limited series that follows the life of a young orphaned girl named Beth Harmon who discovers her prodigious talent for chess. Set in the 1950s and 60s, the show explores themes of addiction, mental health, and gender roles in a male-dominated sport. The series has received critical acclaim for its strong performances, cinematography, and attention to detail in recreating the time period. It has also sparked a renewed interest in chess, with sales of chess sets and books reportedly increasing since its release. The show is based on the novel of the same name by Walter Tevis.</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Who is the Russian chess player who becomes Beth's rival?
[B] Vasily Borgov
2. What is the chess opening that Beth uses in her games called?
[C] Queen's Gambit
3. Which town does Beth play a simultaneous exhibition?
[B] Lexington
4. Who plays Beth Harmon?
[D] Anya Taylor-Joy
5. Which magazine does Beth appear on the cover of?
[C] Life
6. What is the name of the hotel where the US Open chess tournament takes place?
[B] The Greenbrier
7. What is the name of the janitor who teaches Beth how to play chess?
[C] Mr. Shaibel
8. What is the name of the orphanage where Beth lives?
[D] Methuen Home
9. Who is Beth's first chess teacher?
[D] Mr. Shaibel
10. Who becomes Beth's adoptive mother?
[D] Alma Wheatley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Who is the Russian chess player who becomes Beth's rival?</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chess opening that Beth uses in her games called?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Which town does Beth play a simultaneous exhibition?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Who plays Beth Harmon?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Which magazine does Beth appear on the cover of?</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name of the hotel where the US Open chess tournament takes place?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name of the janitor who teaches Beth how to play chess?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name of the orphanage where Beth lives?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Who is Beth's first chess teacher?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Who becomes Beth's adoptive mother?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