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participles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indicative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gerund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infinitives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Subjunctive mood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Imperative mood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Conditional mood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Indicative mood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Clint got the soul stone at Vormir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Thor wielded his hammer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falcon uses redwing for reconnaissance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bifrost was guarded by Heimdall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Imperative mood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Conditional mood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Interrogative mood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Indicative mood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Leave Wakanda now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 would like a cup of coffee, please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Is Jane going to Asgard?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Thor will wield his hammer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Imperative mood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Subjunctive mood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Indicative mood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Interrogative mood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Conditional mood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Imperative mood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Indicative mood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Interrogative mood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Indicative mood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Interrogative mood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Subjunctive mood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Imperative mood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Interrogative mood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Imperative mood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Indicative mood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Conditional mood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M'Baku challenges T'Challa for the throne of Wakanda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Ross is healed by Shuri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T'Challa is fed the heart-shaped herb by Nakia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Wakandan embassy is run by Nakia and Shuri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Quiz on Verbs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Quiz description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–ing form of a verb that functions the same as a noun known as
[C] gerund
2. What is the verb form used in the following sentence, If I were Iron Man, I could fly all around the world
[A] Subjunctive mood
3. Which of these sentences is in passive voice
[D] The bifrost was guarded by Heimdall
4. What is the form of a verb that is applied to ask questions known as
[C] Interrogative mood
5. Which of these sentences has a verb in the indicative mood
[D] Thor will wield his hammer
6. What is the verb form that gives a command known as
[A] Imperative mood
7. What is the verb form that makes a statement or asks a question known as
[C] Indicative mood
8. What is the verb form used to explore a hypothetical situation (e.g., If I were you) or to express a wish, a demand, or a suggestion known as
[C] Subjunctive mood
9. What is the form of a verb which is used to make requests or expression of under what condition something would happen known as
[D] Conditional mood
10. Which of these sentences is in active voice
[A] M'Baku challenges T'Challa for the throne of Wakanda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–ing form of a verb that functions the same as a noun known as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verb form used in the following sentence, If I were Iron Man, I could fly all around the world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of these sentences is in passive voice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form of a verb that is applied to ask questions known as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of these sentences has a verb in the indicative mood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verb form that gives a command known as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verb form that makes a statement or asks a question known as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verb form used to explore a hypothetical situation (e.g., If I were you) or to express a wish, a demand, or a suggestion known as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form of a verb which is used to make requests or expression of under what condition something would happen known as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Which of these sentences is in active voice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