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Jonah Byrde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Ruth Langmore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Roy Petty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Darlene Snell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Season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Season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Season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Season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Marty Byrde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Three Langmore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Wyatt Langmore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Cade Langmore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Sofia Hublitz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Janet McTeer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Laura Linney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Julia Garner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Jonah Byrde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Charlotte Byrde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Ruth Langmore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Wendy Byrde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escape from the city life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launder money for a drug cartel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start a new business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reconnect with his estranged family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Season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Season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Season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Season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lakeside resort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car dealership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restaurant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grocery store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Ozark - TV Series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Ozark is a gripping crime drama series on Netflix, created by Bill Dubuque and Mark Williams. Premiering in 2017, it stars Jason Bateman and Laura Linney as Marty and Wendy Byrde, a couple entangled in a money laundering scheme for a Mexican drug cartel. Set in the picturesque yet dangerous Ozark region, the show explores the Byrdes' struggle to survive and protect their family amidst escalating threats. With its dark, intense storyline, stellar performances, and intricate character development, Ozark has garnered critical acclaim, earning multiple Emmy nominations and solidifying its status as a must-watch series.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character is an FBI agent investigating Marty Byrde?
[C] Roy Petty
2. In which season of Ozark does Ruth Langmore start working for Marty?
[C] Season 1
3. In which year was Ozark first nominated for a Golden Globe?
[B] 2018
4. How many Primetime Emmy Award nominations did Ozark receive in 2020?
[A] 18
5. Who is Ruth's father?
[D] Cade Langmore
6. Which Ozark actress won the Primetime Emmy Award for Outstanding Supporting Actress in a Drama Series in 2019?
[D] Julia Garner
7. Which character works closely with Marty and has a criminal background?
[C] Ruth Langmore
8. What is the main reason Marty Byrde moves his family to the Ozarks?
[B] To launder money for a drug cartel
9. In Ozark, which season introduces the character of Helen Pierce?
[A] Season 2
10. What business does Marty Byrde purchase to launder money?
[A] A lakeside resort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character is an FBI agent investigating Marty Byrde?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season of Ozark does Ruth Langmore start working for Marty?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year was Ozark first nominated for a Golden Globe?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many Primetime Emmy Award nominations did Ozark receive in 2020?</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Ruth's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Ozark actress won the Primetime Emmy Award for Outstanding Supporting Actress in a Drama Series in 2019?</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character works closely with Marty and has a criminal background?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main reason Marty Byrde moves his family to the Ozarks?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Ozark, which season introduces the character of Helen Pierce?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business does Marty Byrde purchase to launder money?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