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Torfa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Skrullos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Kree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Yellow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Monica Rambeau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Wendy Lawson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Yonn-Rogg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Carol Danvers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Skrull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Flerken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Bobcat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Kree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Fury loses his eye in a car crash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Fury loses his eye in a fight with Yon-Rogg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Goose scratches Fury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Fury gets blinded in the eye by the Tessaract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Talos calls him Nicholas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Talos was eating a banana without peeling 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Talos told Fury he was a skrull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Talos offered Fury gum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Captain Marvel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 powerful superhero Captain Marvel as she gets caught in the middle of a galactic conflict between the Kree and the Skrulls.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Kree Empire's capital planet
[D] Hala
2. What is the color of Captain Marvel's blood
[D] Blue
3. Who is Captain Marvel
[D] Carol Danvers
4. Goose is an alien  ___________.
[B] Flerken
5. How does Fury lose his eye
[C] Goose scratches Fury
6. How did Fury recognize Talos's deception
[A] Talos calls him Nicholas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Kree Empire's capital planet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color of Captain Marvel's blood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Captain Marvel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Goose is an alien  ___________.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does Fury lose his eye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did Fury recognize Talos's deception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