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Molly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Maddie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Margaret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Maggie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Baker Bob's Bakery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Baker Ben's Bakery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Baker Bill's Bakery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Baker Aker's Bakery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Tommy Tiger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Daniel Tiger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Timmy Tiger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Tony Tiger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City Parade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Mountain Hike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Neighborhood Carnival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Countryside Fair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It was a gift from his grandmother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It's a family tradition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It's his favorite color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It was his father's sweater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Teacher Sarah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Teacher Emily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Teacher Lily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Teacher Harriet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Trolley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Skateboard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Scooter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Bicycle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 the Owl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Miss Elaina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Katerina Kittycat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Prince Wednesday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School in the Neighborhood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School in the Countryside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School in the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School in the Mountains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When he's sad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Before he goes to bed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When he wakes up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When he's angry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Daniel Tiger's Neighborhood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Daniel Tiger's Neighborhood is an animated children's television series that premiered in 2012. It is based on the characters from the beloved Mister Rogers' Neighborhood. The show follows the adventures of a young tiger named Daniel and his friends as they learn important life lessons and social skills. Each episode features catchy songs and relatable storylines that help children navigate the challenges of growing up. The show is known for its emphasis on emotional intelligence and mindfulness, and has been praised for its positive impact on young viewers. It has won multiple awards and has been renewed for several seasons.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Daniel Tiger's baby sister?
[C] Margaret
2. What is the name of the bakery in the neighborhood?
[D] Baker Aker's Bakery
3. What is the name of the main character in Daniel Tiger's Neighborhood?
[B] Daniel Tiger
4. Which event does Daniel Tiger participate in every year?
[C] The Neighborhood Carnival
5. Why does Daniel Tiger wear a red sweater?
[D] It was his father's sweater
6. Who is the teacher at the school in Daniel Tiger's Neighborhood?
[D] Teacher Harriet
7. How does Daniel Tiger travel around the neighborhood?
[A] Trolley
8. Which character in the show is known for saying 'Meow Meow'?
[C] Katerina Kittycat
9. Where do Daniel Tiger and his friends go to school?
[A] The School in the Neighborhood
10. When does Daniel Tiger sing his 'Good Morning' song?
[C] When he wakes up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Daniel Tiger's baby sister?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bakery in the neighborhood?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main character in Daniel Tiger's Neighborhood?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event does Daniel Tiger participate in every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Why does Daniel Tiger wear a red sweater?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the teacher at the school in Daniel Tiger's Neighborhood?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does Daniel Tiger travel around the neighborhood?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character in the show is known for saying 'Meow Meow'?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Where do Daniel Tiger and his friends go to school?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When does Daniel Tiger sing his 'Good Morning' song?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