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Grasslands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Mountains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Coastal areas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Forests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7-8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2-3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5-6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25-30 days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35-40 days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40-45 days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30-35 days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15-20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10-12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5-7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 lbs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 lbs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6-7 lbs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8-9 lbs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Insects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Fruits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Small mammals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Waterfowl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Seabird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Raptor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Songbird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2-3 eggs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6-7 eggs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eggs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8-9 eggs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30-35 mph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35-40 mph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25-30 mph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40-45 mph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Accipiter gentilis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Pandion haliaetus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Buteo jamaicensis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Falco peregrinus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Osprey Knowledge: A Quiz for Birdwatchers!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Osprey Quiz is a great way to learn more about the species and its conservation. It is an interactive and fun way to learn about the species and its habitat. The quiz covers a wide range of topics, from the species’ diet and behavior to its conservation status and threats. It also provides an opportunity to learn about the species’ importance to the environment and how we can help protect it. By taking the quiz, you can gain a better understanding of the species and its conservation needs. Additionally, the quiz can help you become more aware of the threats facing the species and how you can help protect it. Taking the Osprey Quiz is a great way to become more informed about the species and its conservation needs.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type of habitat do Ospreys prefer?
[C] Coastal areas
2. What is the average wingspan of an Osprey?
[D] 5-6 feet
3. What is the average incubation period for Osprey eggs?
[D] 30-35 days
4. What is the average lifespan of an Osprey in the wild?
[C] 5-7 years
5. What is the average weight of an Osprey?
[B] 2-3 lbs
6. What is the primary food source for Ospreys?
[A] Fish
7. What type of bird is an Osprey?
[C] Raptor
8. What is the average clutch size of an Osprey?
[A] 2-3 eggs
9. What is the average flight speed of an Osprey?
[C] 25-30 mph
10. What is the scientific name for an Osprey?
[B] Pandion haliaetus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type of habitat do Ospreys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wingspan of an Osprey?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incubation period for Osprey eggs?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lifespan of an Osprey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weight of an Osprey?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primary food source for Ospreys?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type of bird is an Osprey?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clutch size of an Osprey?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flight speed of an Osprey?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scientific name for an Osprey?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