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8/71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11/128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Legend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Wizard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Lancashire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Hampshire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Surrey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Yorkshire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721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747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734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Kolkata Knight Riders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Rajasthan Royals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Mumbai Indians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Chennai Super Kings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Shane Warne: Spin Your Way to Victory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If you are a cricket enthusiast or a fan of Shane Warne, taking this quiz can be a fun and informative way to test your knowledge about the legendary cricketer. Shane Warne is widely regarded as one of the greatest spin bowlers in the history of cricket, and his career achievements are nothing short of remarkable. By taking this quiz, you can learn more about his career highlights, records, and personal life, and also challenge yourself to recall some of the lesser-known facts about him.Moreover, taking this quiz can also help you improve your memory and cognitive skills, as you try to recall the information you have learned about Shane Warne. It can also be a great way to bond with fellow cricket fans and engage in friendly competition. So, if you want to test your knowledge about one of the greatest cricketers of all time, take this Shane Warne quiz and see how much you really know about him!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Shane Warne's best bowling figures in a Test match?
[A] 8/71
2. What is Shane Warne's highest Test score?
[B] 99
3. How many times was Shane Warne named Wisden Cricketer of the Year?
[B] 3
4. What is Shane Warne's nickname?
[D] The Wizard
5. Which county did Shane Warne play for in England?
[B] Hampshire
6. In which year was Shane Warne born?
[C] 1969
7. How many wickets did Shane Warne take in his Test career?
[B] 708
8. How many times did Shane Warne win the Ashes with Australia?
[B] 5
9. Which team did Shane Warne play for in the IPL?
[B] Rajasthan Royals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Shane Warne's best bowling figures in a Test match?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Shane Warne's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times was Shane Warne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Shane Warne's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county did Shane Warne play for in England?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was Shane Warne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wickets did Shane Warne take in his Test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times did Shane Warne win the Ashes with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team did Shane Warne play for in the IPL?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