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Step sequence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Elemental sequence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Death spiral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Pair spin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Twist lift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Time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Fall deduction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Technical deduction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Program component deduction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Step sequence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Elemental sequence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Technical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Missing element deduction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Program component deduction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Time deduction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Technical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Time deduction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Fall deduction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Program component deduction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Loop edge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Salchow edge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Lutz edge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Axel edge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 minutes and 50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 minutes and 30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 minutes and 30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Biellmann spin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Sit spin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Camel spin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Flying sit spin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Axel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Salchow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Olympic Figure Skating: Terms and Rules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Terms and Rules for Figure Skating Olympic Sports Quiz can be beneficial for several reasons. Firstly, it can help you understand the technicalities and rules of figure skating, which is an Olympic sport. This knowledge can be useful if you are a fan of the sport or if you plan to participate in it. Secondly, it can help you appreciate the skill and precision required to perform various figure skating moves. Thirdly, it can be a fun way to test your knowledge and challenge yourself. Finally, taking this quiz can also improve your memory and cognitive skills as you try to recall and apply the rules and terms of figure skating. Overall, taking this quiz can be an enjoyable and educational experience that can enhance your understanding and appreciation of figure skating as an Olympic sport.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element where the skater jumps and spins in the air before landing on the ice?
[B] Jump
2. What is the name of the lift where the male skater lifts the female skater above his head with one arm?
[D] Twist lift
3. What is the name of the deduction that is given when a skater exceeds the time limit for a routine?
[A] Time deduction
4. What is the name of the element where the skater performs a series of steps and turns in time with the music?
[B] Step sequence
5. What is the name of the deduction that is given when a skater does not perform a required element in a routine?
[B] Missing element deduction
6. What is the name of the deduction that is given when a skater falls during a routine?
[C] Fall deduction
7. What is the name of the edge where the skater takes off from the back outside edge of one foot and lands on the back inside edge of the opposite foot?
[B] Salchow edge
8. What is the maximum time limit for a figure skating routine in the Olympics in the long program?
[C] 4 minutes and 30 seconds
9. What is the name of the spin where the skater spins on one foot with the other foot extended and parallel to the ice?
[C] Camel spin
10. What is the name of the jump where the skater takes off from the back inside edge of one foot and lands on the back outside edge of the opposite foot?
[C] Lutz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element where the skater jumps and spins in the air before landing on the 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lift where the male skater lifts the female skater above his head with one arm?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deduction that is given when a skater exceeds the time limit for a routine?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element where the skater performs a series of steps and turns in time with the music?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deduction that is given when a skater does not perform a required element in a routine?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deduction that is given when a skater falls during a routine?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edge where the skater takes off from the back outside edge of one foot and lands on the back inside edge of the opposite foot?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time limit for a figure skating routine in the Olympics in the long program?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spin where the skater spins on one foot with the other foot extended and parallel to the 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jump where the skater takes off from the back inside edge of one foot and lands on the back outside edge of the opposite foot?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