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Endeavour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Explorer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Discovery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Spirit of Adventure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is transported by a plane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carried by a flock of birds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wind blows it there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lifted by a hot air balloon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Buzz Lightyear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Incredible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 Muntz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Venezuela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the Statue of Liberty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the Eiffel Tower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his chimney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the Space Needle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impress his wife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escape from his neighbors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make his house look pretty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fly to South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Niagara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Paradise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Canyon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Carl Fredricksen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Russell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plane crash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storm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tornado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volcanic eruption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Up</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Up is a 2009 animated movie produced by Pixar Animation Studios and distributed by Walt Disney Pictures. The movie follows the story of an elderly widower named Carl Fredricksen who sets out to fulfill his lifelong dream of traveling to South America by tying thousands of balloons to his house and flying it there. Along the way, he meets a young boy named Russell who becomes his unlikely companion. The movie explores themes of love, loss, and adventure, and has been praised for its emotional depth and stunning visuals. Up was a critical and commercial success, grossing over $735 million worldwide and winning two Academy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blimp that Charles Muntz uses to search for the bird?
[D] Spirit of Adventure
2. How does Carl Fredricksen's house end up in South America?
[D] It is lifted by a hot air balloon
3. What is the name of the bird that Russell wants to capture?
[A] Kevin
4. Who is Carl Fredricksen's childhood hero?
[C] Charles Muntz
5. Where does Up take place?
[A] Venezuela
6. Where does Carl tie thousands of balloons to his house?
[C] To his chimney
7. Why does Carl Fredricksen tie balloons to his house?
[D] To fly to South America
8. Where does Carl Fredricksen want to travel to?
[B] Paradise Falls
9. What is the name of the main character in Up?
[C] Carl Fredricksen
10. Which event causes Carl and Russell to end up in South America?
[B] A storm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blimp that Charles Muntz uses to search for the 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does Carl Fredricksen's house end up in South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bird that Russell wants to capture?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Carl Fredricksen's childhood hero?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Up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Carl tie thousands of balloons to his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does Carl Fredricksen tie balloons to his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Carl Fredricksen want to travel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main character in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event causes Carl and Russell to end up in South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