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Ireland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Scotland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Isle of Wight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N'Djamena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Victoria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Luanda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Tripoli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Riga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Vilnius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Tallinn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Helsinki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Eurasian Plate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Atlantic Plate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Nazca Plate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North American Plate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Houston, TX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York City, NY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Los Angelas, 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Washington, D.C.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Iran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United States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Kazakhstan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Russia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Bhutan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Scotland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Kiribati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Sri Lanka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Ural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Dnieper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Danube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Volga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Somalia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Liberia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Senegal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Guyana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Geography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Geography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country inside the United Kingdom does NOT appear on its flag, the Union Jack?
[A] Wales
2. What is the capital of Seychelles?
[B] Victoria
3. What is the capital of Lithuania?
[B] Vilnius
4. Which of these is NOT a real tectonic plate?
[B] Atlantic Plate
5. What is the Capital of the United States?
[D] Washington, D.C.
6. Where is the world's oldest still operational space launch facility located?
[C] Kazakhstan
7. Which of the following countries has a flag featuring a yellow lion wielding a sword on a dark red background?
[D] Sri Lanka
8. Which of the following is the longest river in Europe?
[D] Volga
9. How many countries share a land border with Luxembourg?
[D] 3
10. Which is not a country in Africa?
[D] Guyana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country inside the United Kingdom does NOT appear on its flag, the Union Jack?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capital of Seychelles?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capital of Lithuania?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these is NOT a real tectonic plate?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Capital of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Where is the world's oldest still operational space launch facility located?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of the following countries has a flag featuring a yellow lion wielding a sword on a dark red background?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of the following is the longest river in Europe?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How many countries share a land border with Luxembourg?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is not a country in Africa?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