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locket of Salazar Slytherin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Harry Potter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cup of Gaunt Marvolo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Nagini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Hippogriffs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Nargles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Dragons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Snakes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Harry Potter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Sirius Black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Draco Malfoy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Severus Snape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Crookshanks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Pigwidgeon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Scabbers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Hedwig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Winky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Dooby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Dobby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Kreacher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Reindeer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Stag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Rabbit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Welsh Green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Chinese Fireball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Hungarian Horntail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Swedish Short-Snout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Harry Potter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is a quiz on the book/movie series, Harry Potter.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of these is not one of Voldemort's horcruxes?
[C] The cup of Gaunt Marvolo
2. If you are a parselmouth, what animal can you speak to?
[D] Snakes
3. Who killed Dumbledore?
[D] Severus Snape
4. What was the name of Harry Potter's owl?
[D] Hedwig
5. What was the name of the house elf that Harry Potter freed?
[C] Dobby
6. What is Harry Potter's patronus?
[C] Stag
7. What type of dragon does Harry Potter fight in the Triwizard Tournament?
[C] Hungarian Horntail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of these is not one of Voldemort's horcruxes?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If you are a parselmouth, what animal can you speak to?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killed Dumbledore?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was the name of Harry Potter's owl?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was the name of the house elf that Harry Potter freed?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Harry Potter's patronus?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type of dragon does Harry Potter fight in the Triwizard Tournament?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