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Chennai Super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is the highest wicket-taker in ODI cricket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the only bowler to take 800 Test wickets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is the highest wicket-taker in Test cricket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Muralitharan Muttiah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Muttiah Mudaliar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Muttiah Muralitharan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Muralitharan Mudaliar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Muttiah Muralitharan: Spin Bowler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Muttiah Muralitharan Quiz can be a great way to test your knowledge about one of the greatest cricketers of all time. Muralitharan is a Sri Lankan cricketer who is widely regarded as one of the best spin bowlers in the history of the game. He holds several records, including the most wickets in both Test and One Day International cricket.By taking this quiz, you can learn more about Muralitharan's career, his achievements, and his impact on the game of cricket. You can also test your knowledge about his personal life, his playing style, and his contributions to Sri Lankan cricket.Moreover, taking this quiz can be a fun and engaging way to spend your time, especially if you are a cricket fan. It can also help you improve your memory and recall skills, as you try to remember the details about Muralitharan's career and achievements.Overall, taking the Muttiah Muralitharan Quiz can be a great way to learn more about one of the greatest cricketers of all time and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IPL team did Muttiah Muralitharan play for?
[D] Royal Challengers Bangalore
2. How many times was Muttiah Muralitharan named Wisden Cricketer of the Year?
[C] 3
3. In which year did Muttiah Muralitharan make his Test debut?
[B] 1992
4. What is Muttiah Muralitharan's highest ODI score?
[A] 51
5. What is Muttiah Muralitharan's legacy in cricket?
[D] All of the above
6. How many wickets did Muttiah Muralitharan take in his Test career?
[A] 800
7. In which year did Muttiah Muralitharan retire from Test cricket?
[B] 2010
8. How many wickets did Muttiah Muralitharan take in his IPL career?
[A] 63
9. What is Muttiah Muralitharan's highest Test score?
[A] 67
10. What is Muttiah Muralitharan's full name?
[C] Muttiah Muralitharan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IPL team did Muttiah Muralitharan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times was Muttiah Muralitharan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Muttiah Muralitharan make his Test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Muttiah Muralitharan's highest ODI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Muttiah Muralitharan's legacy in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wickets did Muttiah Muralitharan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Muttiah Muralitharan retire from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wickets did Muttiah Muralitharan take in his IPL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Muttiah Muralitharan's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Muttiah Muralitharan's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