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Cape Town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Pretoria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Johannesburg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Durban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Mumbai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Chennai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Kolkata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Delhi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Shanghai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Beijing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Shenzhen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Guangzhou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Luxor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Cairo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Aswan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Alexandria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Florence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Washington, D.C.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Valparaíso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Viña del Mar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Concepción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Santiago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Kyoto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Tokyo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Osaka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Nagoya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Monterrey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Guadalajara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Mexico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Puebla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Budapest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Prague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Vienna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Berlin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Globetrotter's Capital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worldly knowledge with this fun and engaging quiz! Match the capitals to their countries and see how well you fare. Suitable for all ages, this quiz is a great way to learn and refresh your geography skills. Good luck, globetrotters!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capital of South Africa?
[B] Pretoria
2. What is the capital of India?
[D] New Delhi
3. What is the capital of China?
[B] Beijing
4. What is the capital of Egypt?
[B] Cairo
5. What is the capital of Italy?
[D] Rome
6. What is the capital of the United States?
[A] Washington, D.C.
7. What is the capital of Chile?
[D] Santiago
8. What is the capital of Japan?
[B] Tokyo
9. What is the capital of Mexico?
[C] Mexico City
10. What is the capital of Germany?
[D] Berlin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capital of South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India?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China?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capital of Egypt?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Italy?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of Chile?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Japan?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Mexico?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Germany?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