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Atchafalaya Swamp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Barataria Preserve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Honey Island Swamp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Jean Lafitte National Historical Park and Preserve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Carnival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Mardi Gras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Bayou Country Superfest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Jazz 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Gumbo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Etouffee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Jambalaya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Beans and Rice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Louisiana Cajun-Zydeco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Louisiana Seafood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Natchitoches Meat Pie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Breaux Bridge Crawfish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Shreveport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Baton Rouge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Orleans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Lafayette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Atchafalaya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Mississippi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Sabine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Jazz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Country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Orleans Saints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Lafayette Ragin' Cajuns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Shreveport Mudbugs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Baton Rouge Tigers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Mockingbird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Cardinal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Louisiana: Bayous, Jazz, and Gumbo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Louisiana is a state located in the southern region of the United States. It is known for its unique culture, which is a blend of French, African, and Native American influences. The state is home to the vibrant city of New Orleans, which is famous for its jazz music, Mardi Gras celebrations, and Creole cuisine. Louisiana is also known for its wetlands, bayous, and swamps, which are home to a diverse range of wildlife, including alligators and pelicans. The state has a rich history, having been colonized by the French and Spanish before becoming part of the United States in 1803. Today, Louisiana is a major producer of oil, natural gas, and seafood.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Louisiana swamp known for its wildlife?
[C] Honey Island Swamp
2. What famous festival starting on Jan 6th is held in New Orleans ?
[B] Mardi Gras
3. What is the famous Louisiana dish made with rice, vegetables, and meat called?
[C] Jambalaya
4. What is the name of the Louisiana festival that celebrates the Cajun culture?
[A] Louisiana Cajun-Zydeco Festival
5. Which city is the capital city of Louisiana?
[B] Baton Rouge
6. Which river is the longest river in Louisiana?
[C] Mississippi River
7. Which famous Louisiana music genre originated in New Orleans?
[C] Jazz
8. What is the name of the Louisiana NFL team?
[A] New Orleans Saints
9. Which bird is the official state bird of Louisiana?
[D] Pelican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Louisiana swamp known for its wildlife?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famous festival starting on Jan 6th is held in New Orleans ?</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Louisiana dish made with rice, vegetables, and meat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Louisiana festival that celebrates the Cajun culture?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city is the capital city of Louisiana?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river is the longest river in Louisiana?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famous Louisiana music genre originated in New Orleans?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Louisiana NFL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bird is the official state bird of Louisiana?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