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Passion Flower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American Pasque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Mountain Laurel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Camellia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Brown Thrasher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Yellowhammer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Northern Cardinal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Peregrine Falcon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Cross of St. Andrew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State seal of Alabama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Three stripes of Red, White and 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Motto of Alabama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Heart of Dixie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Gem State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Bay state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Garden state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Auburn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Montgomery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Tuscaloosa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Birmingham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Alabama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Alabama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The state flower of Alabama is
[D] Camellia
2. Which of these is the state bird of Alabama
[B] Yellowhammer
3. Abbreviation for Alabama is
[C] AL
4. The flag of Alabama has the following symbols
[A] Cross of St. Andrew
5. Alabama is also known as
[A] The Heart of Dixie
6. The capital of Alabama is
[B] Montgomery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The state flower of Alabama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is the state bird of Alabama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Abbreviation for Alabama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The flag of Alabama has the following symbols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Alabama is also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capital of Alabama 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