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Immigrant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Thin Red 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Inherent Vice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Village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Gladiator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Die For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Walk the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Gladiator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Immigrant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Inherent 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I'm Still 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Walk the 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Inherent Vice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Immigrant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Joaquin Rafael Phoenix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Joaquin Rafael Hernandez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Joaquin Rafael Bottom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Joaquin Rafael Garcia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Oswald Cobblepot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Napier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Edward Nygma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Arthur Fleck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Phoenix Rises: How Well Do You Know Joaquin Phoenix?</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Hollywood actor Joaquin Phoenix quiz can be a fun and informative way to test your knowledge about one of the most talented and versatile actors in the industry. Joaquin Phoenix has been in the limelight for over three decades and has delivered some of the most memorable performances in Hollywood history. From his early days as a child actor to his recent Oscar-winning performance in Joker, Phoenix has proven time and again that he is a force to be reckoned with.By taking this quiz, you can learn more about Phoenix's life, career, and achievements. You can also test your knowledge about his movies, characters, and co-stars. Whether you are a die-hard fan or just a casual moviegoer, this quiz can be a great way to learn more about one of the most talented actors of our time.In conclusion, taking the Joaquin Phoenix quiz can be a fun and educational experience that can help you appreciate the artistry and talent of this Hollywood icon.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film in which Joaquin Phoenix played a naval officer during World War II?
[B] The Master
2. How many Academy Awards has Joaquin Phoenix won?
[A] 1
3. What was Joaquin Phoenix's first major film role?
[C] To Die For
4. What is the name of the film for which Joaquin Phoenix won his first Academy Award?
[B] Joker
5. What is the name of the film in which Joaquin Phoenix played a computer operating system?
[D] Her
6. What is the name of the film in which Joaquin Phoenix played Johnny Cash?
[C] Walk the Line
7. What is the name of the film in which Joaquin Phoenix played a private investigator in Los Angeles?
[B] Inherent Vice
8. What is Joaquin Phoenix's birth name?
[C] Joaquin Rafael Bottom
9. In what year was Joaquin Phoenix born?
[A] 1974
10. What is the name of the character Joaquin Phoenix played in the film 'Joker'?
[D] Arthur Fleck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film in which Joaquin Phoenix played a naval officer during World War II?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Academy Awards has Joaquin Phoenix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Joaquin Phoenix's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film for which Joaquin Phoenix won his first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film in which Joaquin Phoenix played a computer operating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film in which Joaquin Phoenix played Johnny Cash?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film in which Joaquin Phoenix played a private investigator in Los Angeles?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Joaquin Phoenix's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what year was Joaquin Phoenix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Joaquin Phoenix played in the film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