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Flagstaff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Phoenix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Tucson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Grand Canyon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Sedona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Monument Valley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Powell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Showdown at Dead Man's Gulch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Battle of Boot 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Gunfight at the O.K. Corral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Shootout at High Noon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Chandler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Tucson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Phoenix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Phoenix Suns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Arizona Diamondbacks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Phoenix Coyotes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Arizona Cardinals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Graham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Baldy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Lemmon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Humphreys 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Interstate 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Highway 101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Route 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Interstate 40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I.M. Pei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Zaha Hadid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Philip Johnson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Frank Lloyd Wright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Wild West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Grand Canyon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Sunshine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Copper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Saguaro Cactus Blossom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Sunflower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Palo Verde Blossom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 Marigold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Arizona: The Grand Canyon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Arizona is a state located in the southwestern region of the United States. It is the sixth largest state in the country and is known for its diverse geography, including the Grand Canyon, deserts, and mountains. The state has a population of over 7 million people and is home to several major cities, including Phoenix, Tucson, and Mesa. Arizona is also known for its rich Native American history and culture, with 22 federally recognized tribes residing within the state. The economy of Arizona is driven by industries such as tourism, healthcare, and technology. The state is also home to several prestigious universities, including Arizona State University and the University of Arizona.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Arizona?
[C] Phoenix
2. What is the most visited tourist attraction in Arizona?
[A] The Grand Canyon
3. What is the name of the famous gunfight that took place in Tombstone, Arizona?
[C] The Gunfight at the O.K. Corral
4. What is the largest city in Arizona?
[C] Phoenix
5. What is the name of the NFL team based in Arizona?
[D] Arizona Cardinals
6. What is the highest peak in Arizona?
[D] Humphreys Peak
7. Which famous road runs through Arizona?
[C] Route 66
8. Who is the famous architect who designed many buildings in Arizona?
[D] Frank Lloyd Wright
9. What is Arizona's nickname?
[B] The Grand Canyon State
10. What is the official state flower of Arizona?
[A] Saguaro Cactus Blossom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most visited tourist attraction in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gunfight that took place in Tombstone,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largest city in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NFL team based in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highest peak in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famous road runs through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famous architect who designed many buildings in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Arizona's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official state flower of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