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England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Match the cricketers clothing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Spectators can see it better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More visible in the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Entertainment value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Batters are scoring too many runs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Ball is too rough to hold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Ball loses the round shape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If it is more brown then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Leg glance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Forward defense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Hook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Drive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Century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Googly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Wicket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Cricket Fun Facts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Fun facts about a game more than a billion people love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maximum number of overs a bowler can bowl in an ODI?
[A] 10
2. How many innings are there in a Test match per side?
[C] 2
3. Where did Cricket originate?
[A] England
4. Why are white balls used during one day internationals?
[C] More visible in the night
5. How many wickets must a team take to win a Test match?
[B] 20
6. How many runs are scored for a boundary hit?
[B] 4
7. Why would a cricket ball be replaced during a game?
[C] Ball loses the round shape
8. How many runs are scored for a no ball?
[D] 1
9. Which of the following cricketing shots is not played off the front foot?
[C] Hook
10. Which of the following is not a cricketing term?
[A] Par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maximum number of overs a bowler can bowl in an ODI?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innings are there in a Test match per side?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did Cricket originate?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are white balls used during one day internationals?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wickets must a team take to win a Test match?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runs are scored for a boundary hit?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would a cricket ball be replaced during a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runs are scored for a no ball?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 following cricketing shots is not played off the front foot?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 following is not a cricketing term?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