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Janet Jackson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Whitney Houston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Cyndi Lauper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Madonna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Human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Depeche Mode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Order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Madonna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Whitney Houston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Janet Jackson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Cyndi Lauper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Simon Le Bon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Stewart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 George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Annie Lennox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Simon Le Bon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 Astley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Michael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Duran Duran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Relax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Smells Like Teen Spirit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Like a Virgin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Girls Just Want to Have Fun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Sugarhill Gang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Run-DMC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Fat 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Kurtis Blow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Heaven 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Erasure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Alphaville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J.J. Jackson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Goodman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Alan Hunter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Nina Blackwood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Def Leppard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Motley Crue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Neon Beats: How Well Do You Know Your 80s Tunes?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1980s music in pop culture was defined by the rise of MTV, synthesizer-heavy sounds, and iconic artists. Genres like new wave, post-punk, and hair metal emerged. Michael Jackson's "Thriller" (1982) revolutionized music videos. Prince, Madonna, and Whitney Houston dominated charts. The Police, Duran Duran, and The Cure led the new wave movement. Bon Jovi, Guns N' Roses, and Def Leppard defined hair metal. Hip-hop emerged with Run-DMC and the Beastie Boys. The 1980s music scene was a vibrant, eclectic, and transformative era that shaped the music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pop diva was known for her hit song 'Control'?
[A] Janet Jackson
2. Which New Wave band had a hit with the song 'Don't You Want Me'?
[A] The Human League
3. Which pop diva was known for her hit song 'Material Girl'?
[A] Madonna
4. Who was the lead singer of the Synthpop band Eurythmics?
[D] Annie Lennox
5. Which heartthrob was the lead singer of the band Wham!?
[C] George Michael
6. Which of the following music videos was NOT banned by MTV?
[D] Girls Just Want to Have Fun
7. Which 1980s rap group is known for their song 'The Breaks'?
[D] Kurtis Blow
8. Which Synthpop band had a hit with the song 'Take On Me'?
[D] A-ha
9. What was the name of the MTV VJ who introduced the first music video on MTV?
[C] Alan Hunter
10. Which rock band's 1987 album 'Hysteria' was a huge commercial success?
[B] Def Leppard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pop diva was known for her hit song 'Control'?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New Wave band had a hit with the song 'Don't You Want 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pop diva was known for her hit song 'Material Girl'?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was the lead singer of the Synthpop band Eurythmics?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heartthrob was the lead singer of the band Wham!?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music videos was NOT banned by MTV?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1980s rap group is known for their song 'The Breaks'?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Synthpop band had a hit with the song 'Take On 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MTV VJ who introduced the first music video on MTV?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rock band's 1987 album 'Hysteria' was a huge commercial success?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