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Tirek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Chrysalis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Sombra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Discord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Gummy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Owlowiscious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make money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win competitions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defeat villains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gain popularity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Applejack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Pinkie Pie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Princess Luna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Princess Celestia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Chrysalis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Princess Cadance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become a princess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friends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defeat Discord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study magic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Rainbow Kingdom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Ponyland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Unicornia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Equestria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Summer Sun Celebration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Harvest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Spring Fling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Winter Wrap 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Sombra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Tirek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Chrysalis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Discord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My Little Pony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My Little Pony is a popular animated TV show that follows the adventures of a group of magical ponies in the land of Equestria. The show features colorful characters such as Twilight Sparkle, Rainbow Dash, and Pinkie Pie, each with their unique personalities and abilities. The ponies work together to solve problems and overcome challenges, often learning valuable lessons about friendship and teamwork along the way. The show has gained a large following among children and adults alike, and has spawned a successful franchise of toys, books, and other merchandise. My Little Pony has been praised for its positive messages and engaging storytelling.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villain who turns ponies into stone in My Little Pony?
[C] Sombra
2. What is the name of Twilight Sparkle's pet owl in My Little Pony?
[D] Owlowiscious
3. How do the ponies in My Little Pony use the power of friendship?
[C] To defeat villains
4. Which character in My Little Pony is known for their love of parties?
[C] Pinkie Pie
5. Who is the ruler of Equestria in My Little Pony?
[B] Princess Celestia
6. How many elements of harmony are there in My Little Pony?
[C] 6
7. Why does Twilight Sparkle move to Ponyville in My Little Pony?
[D] To study magic
8. What is the name of the magical land where the ponies live?
[D] Equestria
9. What is the name of the annual event where the ponies celebrate the founding of Equestria?
[A] Summer Sun Celebration
10. What is the name of the villainous queen who tries to take over Equestria?
[C] Queen Chrysalis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villain who turns ponies into stone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Twilight Sparkle's pet owl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the ponies in My Little Pony use the power of friendship?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in My Little Pony is known for their love of parties?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ruler of Equestria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elements of harmony are there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does Twilight Sparkle move to Ponyville in My Little Pony?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magical land where the ponies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annual event where the ponies celebrate the founding of Equestria?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villainous queen who tries to take over Equestria?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