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Jersey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Philadelphia Eagles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Dallas Cowboys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Giants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Jets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High Point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Stanford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Princeton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Edison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Alexander Graham Bell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Benjamin Franklin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Nikola Tesla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Lone Star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Garden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Empire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Cape May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Seaside Heights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Atlantic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Cedar Point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Disney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Universal Studios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Flags Great Adventure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Elvis Presley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Bruce Springsteen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Madonna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Jackson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Broadway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Boardwalk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Strip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Walk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Jersey: The Garden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Jersey is a state located in the northeastern region of the United States. It is bordered by New York to the north and east, Pennsylvania to the west, and Delaware to the southwest. The state has a diverse economy, with industries ranging from pharmaceuticals and finance to agriculture and tourism. It is home to several major cities, including Newark, Jersey City, and Atlantic City, as well as numerous beaches and parks. New Jersey is also known for its rich history, including its role in the American Revolution and its connection to the founding of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of New Jersey?
[D] Trenton
2. What is the name of the NFL team that plays in New Jersey?
[C] New York Giants
3. What is the highest point in New Jersey?
[B] High Point
4. What is the name of the famous university in New Jersey?
[D] Princeton University
5. What is the name of the famous inventor from New Jersey?
[A] Thomas Edison
6. What is the nickname of New Jersey?
[C] The Garden State
7. What is the most popular beach in New Jersey?
[A] Wildwood
8. What is the name of the famous amusement park in New Jersey?
[D] Six Flags Great Adventure
9. What is the name of the famous singer from New Jersey?
[B] Bruce Springsteen
10. What is the name of the famous boardwalk in Atlantic City?
[B] The Boardwalk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of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NFL team that plays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point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university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inventor from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nickname of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most popular beach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amusement park in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singer from New Jersey?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boardwalk in Atlantic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