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Benthic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Pelagic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Neritic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Demersal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Boxfish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Lionfish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Mandarin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 Tang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139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Gobiidae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Cyprinidae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Cichlidae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Callionymidae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Very long dorsal fins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Short dorsal fins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 dorsal fins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Small dorsal fins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500-1000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200-300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50-100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Gobiidae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Cichlidae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Pomacentridae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Callionymidae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Coral reefs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Mangrove swamps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Deep sea trenches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Plankton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Algae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Crustaceans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Small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Dragonet Discovery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Ocean Animal Dragonet Quiz can be a fun and educational experience for anyone interested in marine life. Dragonets are a unique group of fish that are known for their vibrant colors and interesting behaviors. By taking this quiz, you can learn more about these fascinating creatures and their role in the ocean ecosystem.Additionally, taking quizzes like this can help you improve your knowledge and understanding of marine biology. You can learn about the different types of dragonets, their habitats, and their behaviors. This information can be useful if you are planning to pursue a career in marine biology or simply want to expand your knowledge of the ocean.Moreover, taking quizzes can be a great way to challenge yourself and test your knowledge. You can see how much you already know about dragonets and learn new facts along the way. This can be a fun and engaging way to spend your time while also learning something new.Overall, taking the Ocean Animal Dragonet Quiz can be a fun and educational experience that can help you improve your knowledge of marine biology and challenge yourself.</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organisms are Dragonets?
[A] Benthic
2. What is the common name for the Ocean Animal Dragonet?
[C] Mandarin Fish
3. How many species of Dragonets are there?
[B] 139
4. In which family of fish do Dragonets belong?
[D] Callionymidae
5. What is a distinctive physical characteristic of male Dragonets?
[A] Very long dorsal fins
6. What is the average number of eggs laid by the Ocean Animal Dragonet?
[C] 200-300
7. What is the maximum size of the Ocean Animal Dragonet?
[C] 6 inches
8. What family do Dragonets belong to?
[D] Callionymidae
9. What is the natural habitat of the Ocean Animal Dragonet?
[A] Coral reefs
10. What is the primary diet of the Ocean Animal Dragonet?
[A] Plankton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organisms are Dragonets?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common name for the Ocean Animal Dragonet?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species of Dragonets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family of fish do Dragonets belong?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 distinctive physical characteristic of male Dragonets?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number of eggs laid by the Ocean Animal Dragonet?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size of the Ocean Animal Dragonet?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family do Dragonets belong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natural habitat of the Ocean Animal Dragonet?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primary diet of the Ocean Animal Dragonet?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