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Uranus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Mare Boreum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Mare Sirenum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Valles Marineris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Mare Acidalium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Carbon dioxide, nitrogen, and helium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dioxide, nitrogen, and oxygen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Carbon dioxide, nitrogen, argon, and oxygen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Carbon dioxide, nitrogen, and argon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0 degrees Fahrenheit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32 degrees Fahrenheit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-81 degrees Fahrenheit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81 degrees Fahrenheit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Perseverance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Opportunity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Curiosity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Elysium Mons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Olympus 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Ascraeus Mons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Tharsis Montes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8,739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10,973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4,217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6,779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Opportunity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Curiosity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Spirit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141 million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227 million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358 million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293 million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Mars: The Red Planet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Mars Quiz is a great way to learn more about the planet Mars. It can help you understand the history, geography, and science of the planet. It can also help you understand the current exploration efforts and the potential for future exploration. The quiz can also help you understand the potential for human habitation on Mars. By taking the quiz, you can gain a better understanding of the planet and its potential for exploration and colonization. Additionally, the quiz can help you understand the challenges and opportunities associated with living and working on Mars. Taking the quiz can help you gain a better understanding of the planet and its potential for exploration and colonization.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fourth planet from the Sun?
[A] Mars
2. What is the name of the largest canyon on Mars?
[C] Valles Marineris
3. What is the atmosphere of Mars composed of?
[C] Carbon dioxide, nitrogen, argon, and oxygen
4. What is the average temperature on Mars?
[C] -81 degrees Fahrenheit
5. What is the name of the spacecraft that was sent to Mars in 2020?
[A] Perseverance
6. What is the name of the largest volcano on Mars?
[B] Olympus Mons
7. What is the diameter of Mars?
[C] 4,217 miles
8. What is the name of the Mars rover that landed on the planet in 2012?
[C] Curiosity
9. How many moons does Mars have?
[D] 2
10. What is the average distance from Mars to the Sun?
[A] 141 million miles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fourth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largest canyon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atmosphere of Mars composed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temperature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spacecraft that was sent to Mars in 2020?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largest volcano on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diameter of Mars?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Mars rover that landed on the planet in 2012?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moons does Mars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distance from Mars to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