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Terminus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Anacreon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Kalgan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Trantor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 Giskard Reventlov</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 Daneel Olivaw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 Gerrigel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 Jander Panell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Union of Worlds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Mule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Second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Anacreon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Terminus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Trantor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Mule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Second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Galactic Empire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Second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Mule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Prime Radiant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Dors Venabili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Hari Seldon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Golan Trevize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Yugo Amaryl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Kalgan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Anacreon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Trantor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Terminus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Far Star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Mule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Second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Anacreon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Trantor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Terminus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Foundation's Edge by Isaac Asimov</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Foundation's Edge by Isaac Asimov Quiz is a great way to test your knowledge of the novel and its characters. It is also a great way to challenge yourself and see how much you have learned from reading the novel. The quiz will help you to identify key plot points, characters, and themes from the novel. Additionally, it will help you to better understand the novel's complex themes and ideas. Taking the quiz will also help you to better appreciate the novel's intricate plot and its characters. Finally, taking the quiz will help you to gain a better understanding of the novel's overall message and its importance in the science fiction genre.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planet where the Mule is defeated?
[C] Kalgan
2. What is the name of the robot that Golan Trevize and Pelorat meet on their journey?
[B] R. Daneel Olivaw
3. What is the name of the group of people that the Mule created to help him rule the galaxy?
[A] The Union of Worlds
4. What is the name of the planet where the novel Foundation's Edge takes place?
[D] Trantor
5. What is the name of the group of scientists that Hari Seldon created to save the Galactic Empire from destruction?
[C] The Second Foundation
6. What is the name of the computer that Golan Trevize uses to help him make his decision?
[D] The Prime Radiant
7. What is the name of the main character in Foundation's Edge?
[C] Golan Trevize
8. What is the name of the planet where the Mule is from?
[A] Kalgan
9. What is the name of the ship that Golan Trevize and Pelorat use to travel?
[A] The Far Star
10. What is the name of the planet where the Second Foundation is located?
[D] Earth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planet where the Mule is defeated?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robot that Golan Trevize and Pelorat meet on their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group of people that the Mule created to help him rule the galaxy?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planet where the novel Foundation's Edge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group of scientists that Hari Seldon created to save the Galactic Empire from destruction?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computer that Golan Trevize uses to help him make his decision?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main character in Foundation's Edge?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planet where the Mule is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ship that Golan Trevize and Pelorat use to travel?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planet where the Second Foundation is located?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