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IBM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Apple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Google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Microsoft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Radia Perlman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Paul Vixie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Michael Roberts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Vint Cerf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Heat Vent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Temperature Decipator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CPU Vent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Heat Sink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New Mexico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Washington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Colorado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Arizona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C#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Java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C++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Objective-C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Processor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Hard Drive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Power Supply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Video Card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Intel 8088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Motorola 68000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Yamaha YM2612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Zilog Z80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C#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Java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Python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C++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While' loops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Do-while' loops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For' loops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If' Statements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Closes all windows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Saves a .png file of what's on the screen in your screenshots folder in photos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Captures what's on the screen and copies it to your clipboard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Nothing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Computer Quiz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well do you know computers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was the first company to use the term &amp;quot;Golden Master&amp;quot;?
[B] Apple
2. Who invented the &amp;quot;Spanning Tree Protocol&amp;quot;?
[A] Radia Perlman
3. What is the correct term for the metal object in between the CPU and the CPU fan within a computer system?
[D] Heat Sink
4. While Apple was formed in California, in which western state was Microsoft founded?
[A] New Mexico
5. Which of the following languages is used as a scripting language in the Unity 3D game engine?
[A] C#
6. Generally, which component of a computer draws the most power?
[D] Video Card
7. What is the main CPU is the Sega Mega Drive / Sega Genesis?
[B] Motorola 68000
8. Which computer language would you associate Django framework with?
[C] Python
9. In any programming language, what is the most common way to iterate through an array?
[C] For' loops
10. What does the Prt Sc button do?
[C] Captures what's on the screen and copies it to your clipboard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was the first company to use the term &amp;quot;Golden Master&amp;quot;?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invented the &amp;quot;Spanning Tree Protocol&amp;quot;?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correct term for the metal object in between the CPU and the CPU fan within a computer system?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While Apple was formed in California, in which western state was Microsoft founded?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of the following languages is used as a scripting language in the Unity 3D game engine?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Generally, which component of a computer draws the most power?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main CPU is the Sega Mega Drive / Sega Genesis?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computer language would you associate Django framework with?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In any programming language, what is the most common way to iterate through an array?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does the Prt Sc button do?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