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Argentina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Angola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Austria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Motherboard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Hard Disk Drive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Graphics Processing Unit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Central Processing Unit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.tl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.tt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.tu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.tv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For' loops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While' loops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Do-while' loops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If' Statements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Abstracting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Overriding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Overloading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Inheriting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Skylake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Sandy 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Broadwell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Coffee Lake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.gif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.svg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.jpeg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.png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Arizona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Colorado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Mexico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33189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December 20, 1990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17-Dec-1996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35027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Computer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computers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.at is the top-level domain for what country?
[D] Austria
2. On which computer hardware device is the BIOS chip located?
[A] Motherboard
3. What is the domain name for the country Tuvalu?
[D] .tv
4. In any programming language, what is the most common way to iterate through an array?
[A] For' loops
5. In programming, what do you call functions with the same name but different implementations?
[C] Overloading
6. What is the codename of the eighth generation Intel Core micro-architecture launched in October 2017?
[D] Coffee Lake
7. How many cores does the Intel i7-6950X have?
[D] 10
8. What is the most preferred image format used for logos in the Wikimedia database?
[B] .svg
9. While Apple was formed in California, in which western state was Microsoft founded?
[D] New Mexico
10. On which day did the World Wide Web go online?
[B] December 20, 1990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.at is the top-level domain for what country?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On which computer hardware device is the BIOS chip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domain name for the country Tuvalu?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any programming language, what is the most common way to iterate through an array?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programming, what do you call functions with the same name but different implementations?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codename of the eighth generation Intel Core micro-architecture launched in October 2017?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cores does the Intel i7-6950X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most preferred image format used for logos in the Wikimedia database?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While Apple was formed in California, in which western state was Microsoft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On which day did the World Wide Web go online?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