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Risa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Fujimoto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Lisa Song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Ponyo Song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Fujimoto Song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Sosuke Song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bump into each other while playing in the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She washes up on the shore in a glass jar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Sōsuke rescues her from a group of mean children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Sōsuke finds her in a fish market buying clams for dinner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Lisa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Sosuke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Fujimoto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Big Storm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Big Wave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Great Wave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Storm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Lisa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Sosuke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Granmamare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Haku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Black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Blonde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Brown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Haku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Fujimoto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Lisa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Granmamare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Lisa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Fujimoto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Sosuke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Ponyo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Dog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Ponyo By Hayao Miyazaki!</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Ponyo is a 2008 Japanese animated fantasy film directed by Hayao Miyazaki, and tells the story of a goldfish named Ponyo who desires to become human. She befriends a young boy named Sosuke, and together they embark on a magical adventure to save the world from environmental destruction. The film explores themes of love, family, and the importance of respecting nature. Miyazaki's signature animation style, which emphasizes attention to detail and hand-drawn illustrations, is evident throughout the film. The movie received critical acclaim for its animation and storytelling, and has become a beloved classic among fans of Miyazaki's work.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nurse who takes care of Ponyo?
[B] Risa
2. What is the name of the song that Ponyo sings?
[B] The Ponyo Song
3. How does Ponyo first meet Sōsuke?
[B] She washes up on the shore in a glass jar
4. What is the name of Ponyo's father?
[D] Fujimoto
5. What is the name of the storm that Ponyo and Sosuke must battle?
[C] The Great Wave
6. What is the name of Ponyo's mother?
[C] Granmamare
7. What color is Ponyo's hair as a human?
[C] Red
8. What is the name of the old woman who helps Ponyo and Sosuke?
[D] Granmamare
9. What is the name of the boat that Sosuke and Ponyo take on their adventure?
[C] The Sosuke
10. What type of creature is Ponyo?
[D] Fish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nurse who takes care of Ponyo?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song that Ponyo sings?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does Ponyo first meet Sōsuke?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Ponyo's father?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storm that Ponyo and Sosuke must battle?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Ponyo's mother?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color is Ponyo's hair as a human?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old woman who helps Ponyo and Sosuke?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boat that Sosuke and Ponyo take on their adventure?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creature is Ponyo?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