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Pretty in Pink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Breakfast Club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Ferris Bueller's Day Off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Sixteen Candles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Nightmare on Elm Street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Halloween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Friday the 13th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Psycho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Shirley MacLaine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Jessica Lange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Meryl Streep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Debra Winger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Planes, Trains and Automobiles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Hangover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National Lampoon's Vacation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Road Trip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Android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Humanoid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Replicant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Cyborg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Platoon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Color Purple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Rain 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Amadeus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Breakfast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Goonies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E.T. the Extra-Terrestrial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Back to the Future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Terminator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Predator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RoboCop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Die Hard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Blade Runner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Star Wars: Episode VI - Return of the Jedi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E.T. the Extra-Terrestrial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Ed Rooney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Jeanie Bueller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Cameron Frye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Sloane Peterson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80s Movie Mania: Test Your Pop Culture IQ</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1980s was a decade of iconic movies that captured the zeitgeist of the era.
From blockbuster action films to heartwarming comedies, there was something for everyone.
Some of the most popular movies of the 1980s include "E.T. the Extra-Terrestrial," "Star Wars: The Empire Strikes Back," "Raiders of the Lost Ark," "Back to the Future," and "The Breakfast Club."
These movies continue to be enjoyed by audiences of all ages today.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1980s comedy movie features a group of teenagers who form a band called 'The Breakfast Club'?
[B] The Breakfast Club
2. Which 1980s horror movie features a group of teenagers who are stalked and murdered by a masked killer?
[B] Halloween
3. In the 1980s drama film 'Terms of Endearment', which actress played the role of Aurora Greenway?
[A] Shirley MacLaine
4. Which 1980s comedy movie features a group of friends who go on a road trip to Las Vegas?
[C] National Lampoon's Vacation
5. In the 1984 film 'The Terminator', what type of robot was sent back in time?
[D] Cyborg
6. Which 1980s drama film won the Academy Award for Best Picture and featured a memorable performance by Dustin Hoffman?
[C] Rain Man
7. Which 1980s drama film follows the story of a young boy who befriends an alien?
[C] E.T. the Extra-Terrestrial
8. Which 1980s action movie features a cyborg assassin sent back in time to kill Sarah Connor, the mother of the future leader of the human resistance?
[A] The Terminator
9. Which 1982 film featured an alien who befriends a young boy?
[D] E.T. the Extra-Terrestrial
10. In the 1980s comedy movie 'Ferris Bueller's Day Off', what is the name of Ferris's best friend?
[C] Cameron Frye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1980s comedy movie features a group of teenagers who form a band called 'The Breakfast Club'?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1980s horror movie features a group of teenagers who are stalked and murdered by a masked killer?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the 1980s drama film 'Terms of Endearment', which actress played the role of Aurora Greenway?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1980s comedy movie features a group of friends who go on a road trip to Las Vegas?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the 1984 film 'The Terminator', what type of robot was sent back in time?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1980s drama film won the Academy Award for Best Picture and featured a memorable performance by Dustin Hoffman?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1980s drama film follows the story of a young boy who befriends an alien?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1980s action movie features a cyborg assassin sent back in time to kill Sarah Connor, the mother of the future leader of the human resistance?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1982 film featured an alien who befriends a young boy?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the 1980s comedy movie 'Ferris Bueller's Day Off', what is the name of Ferris's best friend?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