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1877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1891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1886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1881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Germany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Russia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Australia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United States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French Open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US Open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United Kingdom Open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Wimbledon Championships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Billie Jean King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Monica Seles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Serena Williams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Chris Evert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first player to win 10 points wins the game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first player to win 8 points wins the game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first player to win 4 points wins the game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first player to win 6 points wins the game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Roger Federer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Pete Sampras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Rafael Nadal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Don Budge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Venus Williams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Althea Gibson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Sloane Stephens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Serena Williams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Tennis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 show on Tennis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many points are needed to win a game in tennis?
[A] 4
2. When was the first Wimbledon tournament held?
[A] 1877
3. What country is Serena Williams from?
[D] United States
4. How many games are needed to win a tennis set?
[B] 6
5. Which of the following is not a grand slam event?
[C] The United Kingdom Open
6. How many sets are needed to win a tennis match?
[A] 3
7. Who is the most successful female tennis player of all time?
[C] Serena Williams
8. What is the tiebreaker rule in tennis?
[A] The first player to win 10 points wins the game
9. What is the name of the first tennis player to win all four Grand Slam tournaments in a single calendar year?
[D] Don Budge
10. Who was the first African American woman to win a Grand Slam singles title?
[B] Althea Gibson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many points are needed to win a game in tennis?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When was the first Wimbledon tournament held?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country is Serena Williams from?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many games are needed to win a tennis set?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 following is not a grand slam event?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many sets are needed to win a tennis match?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is the most successful female tennis player of all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tiebreaker rule in tennis?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first tennis player to win all four Grand Slam tournaments in a single calendar year?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was the first African American woman to win a Grand Slam singles title?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