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Kazi</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Yelena Belova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Clint Barton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Jack Duquesne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Kingpin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Eleanor Bishop</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Hawkeye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Kazi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Larpers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AIM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Tracksuit Mafia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Hydra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She can fly.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She is a sword figher.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She can summon fire.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She is a archer.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Carol Danvers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Kate Bishop</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Kazi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Kingpin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Kate Bishop</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Kazi</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Yelena Belova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Maya Lopez</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If she doesn't kill him, he will kill her.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Ronin killed her father.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She hates him because he is an Avenger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Eleanor Bishop hires her to kill him.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Tracksuits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Christmas Tree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Bell Tower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Ronin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July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December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October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January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Maui</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Mexico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Australia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New York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Hawkeye Quiz Show</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This is a quiz show designed to test your knowledge on Hawkeye, where Clint Barton partners with Kate Bishop to take on enemies from his past life as the Ronin resurface in an action packed adventure in New York.</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Who is the Ronin?
[C] Clint Barton
2. Who is Maya's boss
[A] Kingpin
3. Who helps Hawkeye get his trick arrows?
[A] Larpers
4. What is Kate's main skill?
[D] She is a archer.
5. Who is Clint Barton partner in Hawkeye?
[B] Kate Bishop
6. Who does Eleanor Bishop hire to kill Clint Barton?
[C] Yelena Belova
7. Why is Maya trying to kill Ronin
[B] Ronin killed her father.
8. What does Kate destroy in the beginning of the series?
[C] Bell Tower
9. When does Hawkeye happen?
[B] December
10. Where does Hawkeye take place?
[D] New York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Who is the Ronin?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Who is Maya's boss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Who helps Hawkeye get his trick arrows?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Kate's main skill?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Who is Clint Barton partner in Hawkeye?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Who does Eleanor Bishop hire to kill Clint Barton?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Why is Maya trying to kill Ronin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does Kate destroy in the beginning of the series?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When does Hawkeye happen?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Where does Hawkeye take place?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