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King George III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King George 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Queen Victoria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Queen Elizabeth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March 1, 1781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July 2, 1776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November 15, 1777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August 2, 1776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Paul Revere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Patrick Henry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Samuel Adams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Nathan Hale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James Monroe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Andrew Jackson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Millard Filmore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James Buchanan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Roger Sherman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George Washington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Ben Franklin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Stephen Hopkins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England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Canada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Netherlands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France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Thomas Jefferson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Hancock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Roger Sherman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George Washington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 Milton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Barack Obama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 Adams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William Shakespeare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1941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1776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1777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1976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American Independence Day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July 4th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monarch reigned over the colonists at the time of the American Revolution?
[A] King George III
2. The Declaration of Independence wasn't actually signed on the 4th of July. Which day was it officially signed?
[D] August 2, 1776
3. Who famously said, "I know not what course others may take; but as for me, give me Liberty or give me death!"
[B] Patrick Henry
4. Besides John Adams and Thomas Jefferson, which other president died on the 4th of July?
[A] James Monroe
5. Who was the oldest Signer of the Declaration of Independence?
[C] Ben Franklin
6. Which country assisted the colonists with financial and military aid during the Revolutionary War?
[D] France
7. The American national anthem is called "The Star-Spangled Banner".
[C] True
8. Which signer has the largest signature on the Declaration of Independence?
[B] John Hancock
9. Who was the second President of America?
[C] John Adams
10. The Declaration of Independence was written in …
[B] 1776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monarch reigned over the colonists at the time of the American Revolution?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The Declaration of Independence wasn't actually signed on the 4th of July. Which day was it officially signed?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famously said, "I know not what course others may take; but as for me, give me Liberty or give me death!"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Besides John Adams and Thomas Jefferson, which other president died on the 4th of July?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was the oldest Signer of the Declaration of Independence?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country assisted the colonists with financial and military aid during the Revolutionary War?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The American national anthem is called "The Star-Spangled Banner".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signer has the largest signature on the Declaration of Independence?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was the second President of America?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The Declaration of Independence was written in …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